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handoutMasterIdLst>
    <p:handoutMasterId r:id="rId17"/>
  </p:handoutMasterIdLst>
  <p:sldIdLst>
    <p:sldId id="256" r:id="rId2"/>
    <p:sldId id="258" r:id="rId3"/>
    <p:sldId id="257" r:id="rId4"/>
    <p:sldId id="260" r:id="rId5"/>
    <p:sldId id="268" r:id="rId6"/>
    <p:sldId id="261" r:id="rId7"/>
    <p:sldId id="269" r:id="rId8"/>
    <p:sldId id="262" r:id="rId9"/>
    <p:sldId id="265" r:id="rId10"/>
    <p:sldId id="263" r:id="rId11"/>
    <p:sldId id="266" r:id="rId12"/>
    <p:sldId id="264" r:id="rId13"/>
    <p:sldId id="271" r:id="rId14"/>
    <p:sldId id="272" r:id="rId15"/>
    <p:sldId id="273" r:id="rId16"/>
  </p:sldIdLst>
  <p:sldSz cx="9144000" cy="6858000" type="screen4x3"/>
  <p:notesSz cx="9144000" cy="6858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a:srgbClr val="FF33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463A6DFA-992D-7167-E2C0-E8C41C70BAAF}"/>
              </a:ext>
            </a:extLst>
          </p:cNvPr>
          <p:cNvSpPr>
            <a:spLocks noGrp="1" noChangeArrowheads="1"/>
          </p:cNvSpPr>
          <p:nvPr>
            <p:ph type="hdr" sz="quarter"/>
          </p:nvPr>
        </p:nvSpPr>
        <p:spPr bwMode="auto">
          <a:xfrm>
            <a:off x="0" y="0"/>
            <a:ext cx="3962400" cy="3429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a:extLst>
              <a:ext uri="{FF2B5EF4-FFF2-40B4-BE49-F238E27FC236}">
                <a16:creationId xmlns:a16="http://schemas.microsoft.com/office/drawing/2014/main" id="{6C56D2A6-0219-0EEA-0321-9EA74CEF761C}"/>
              </a:ext>
            </a:extLst>
          </p:cNvPr>
          <p:cNvSpPr>
            <a:spLocks noGrp="1" noChangeArrowheads="1"/>
          </p:cNvSpPr>
          <p:nvPr>
            <p:ph type="dt" sz="quarter" idx="1"/>
          </p:nvPr>
        </p:nvSpPr>
        <p:spPr bwMode="auto">
          <a:xfrm>
            <a:off x="5180013" y="0"/>
            <a:ext cx="3962400" cy="3429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64516" name="Rectangle 4">
            <a:extLst>
              <a:ext uri="{FF2B5EF4-FFF2-40B4-BE49-F238E27FC236}">
                <a16:creationId xmlns:a16="http://schemas.microsoft.com/office/drawing/2014/main" id="{B6CD34F9-5A29-823B-A109-8219211CC5F0}"/>
              </a:ext>
            </a:extLst>
          </p:cNvPr>
          <p:cNvSpPr>
            <a:spLocks noGrp="1" noChangeArrowheads="1"/>
          </p:cNvSpPr>
          <p:nvPr>
            <p:ph type="ftr" sz="quarter" idx="2"/>
          </p:nvPr>
        </p:nvSpPr>
        <p:spPr bwMode="auto">
          <a:xfrm>
            <a:off x="0" y="6513513"/>
            <a:ext cx="3962400" cy="3429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7" name="Rectangle 5">
            <a:extLst>
              <a:ext uri="{FF2B5EF4-FFF2-40B4-BE49-F238E27FC236}">
                <a16:creationId xmlns:a16="http://schemas.microsoft.com/office/drawing/2014/main" id="{F2EAC973-D7A0-9A70-39E2-542D695BCD96}"/>
              </a:ext>
            </a:extLst>
          </p:cNvPr>
          <p:cNvSpPr>
            <a:spLocks noGrp="1" noChangeArrowheads="1"/>
          </p:cNvSpPr>
          <p:nvPr>
            <p:ph type="sldNum" sz="quarter" idx="3"/>
          </p:nvPr>
        </p:nvSpPr>
        <p:spPr bwMode="auto">
          <a:xfrm>
            <a:off x="5180013" y="6513513"/>
            <a:ext cx="3962400" cy="3429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70CB3CA4-FABC-41E5-93B8-6DBFD65C68A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7346" name="Rectangle 2"/>
          <p:cNvSpPr>
            <a:spLocks noGrp="1" noChangeArrowheads="1"/>
          </p:cNvSpPr>
          <p:nvPr>
            <p:ph type="ctrTitle" sz="quarter"/>
          </p:nvPr>
        </p:nvSpPr>
        <p:spPr>
          <a:xfrm>
            <a:off x="685800" y="1676400"/>
            <a:ext cx="7772400" cy="1828800"/>
          </a:xfrm>
        </p:spPr>
        <p:txBody>
          <a:bodyPr/>
          <a:lstStyle>
            <a:lvl1pPr>
              <a:defRPr/>
            </a:lvl1pPr>
          </a:lstStyle>
          <a:p>
            <a:pPr lvl="0"/>
            <a:r>
              <a:rPr lang="en-US" noProof="0"/>
              <a:t>Click to edit Master title style</a:t>
            </a:r>
          </a:p>
        </p:txBody>
      </p:sp>
      <p:sp>
        <p:nvSpPr>
          <p:cNvPr id="57347"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2" name="Rectangle 4">
            <a:extLst>
              <a:ext uri="{FF2B5EF4-FFF2-40B4-BE49-F238E27FC236}">
                <a16:creationId xmlns:a16="http://schemas.microsoft.com/office/drawing/2014/main" id="{389EA686-3BAB-C27E-F405-C6C7E7BF0CE0}"/>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F2C69F63-53D5-192F-636D-C7C24848726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70F2DE93-94F3-B86C-AFE3-4412449CC5DB}"/>
              </a:ext>
            </a:extLst>
          </p:cNvPr>
          <p:cNvSpPr>
            <a:spLocks noGrp="1" noChangeArrowheads="1"/>
          </p:cNvSpPr>
          <p:nvPr>
            <p:ph type="sldNum" sz="quarter" idx="12"/>
          </p:nvPr>
        </p:nvSpPr>
        <p:spPr>
          <a:ln/>
        </p:spPr>
        <p:txBody>
          <a:bodyPr/>
          <a:lstStyle>
            <a:lvl1pPr>
              <a:defRPr/>
            </a:lvl1pPr>
          </a:lstStyle>
          <a:p>
            <a:pPr>
              <a:defRPr/>
            </a:pPr>
            <a:fld id="{536BA9EB-0020-4A31-A29D-F7F99BEEE27A}" type="slidenum">
              <a:rPr lang="en-US" altLang="en-US"/>
              <a:pPr>
                <a:defRPr/>
              </a:pPr>
              <a:t>‹#›</a:t>
            </a:fld>
            <a:endParaRPr lang="en-US" altLang="en-US"/>
          </a:p>
        </p:txBody>
      </p:sp>
    </p:spTree>
    <p:extLst>
      <p:ext uri="{BB962C8B-B14F-4D97-AF65-F5344CB8AC3E}">
        <p14:creationId xmlns:p14="http://schemas.microsoft.com/office/powerpoint/2010/main" val="1582622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26068CA-2DFE-B4B3-E701-0B1FEA213D2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2CD59D9-DFC7-FCEA-C3F7-D99AC8379FB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086533E-024C-3A71-202A-3573D142ADFF}"/>
              </a:ext>
            </a:extLst>
          </p:cNvPr>
          <p:cNvSpPr>
            <a:spLocks noGrp="1" noChangeArrowheads="1"/>
          </p:cNvSpPr>
          <p:nvPr>
            <p:ph type="sldNum" sz="quarter" idx="12"/>
          </p:nvPr>
        </p:nvSpPr>
        <p:spPr>
          <a:ln/>
        </p:spPr>
        <p:txBody>
          <a:bodyPr/>
          <a:lstStyle>
            <a:lvl1pPr>
              <a:defRPr/>
            </a:lvl1pPr>
          </a:lstStyle>
          <a:p>
            <a:pPr>
              <a:defRPr/>
            </a:pPr>
            <a:fld id="{6A8771EA-CF75-4891-8434-23CD19D0731F}" type="slidenum">
              <a:rPr lang="en-US" altLang="en-US"/>
              <a:pPr>
                <a:defRPr/>
              </a:pPr>
              <a:t>‹#›</a:t>
            </a:fld>
            <a:endParaRPr lang="en-US" altLang="en-US"/>
          </a:p>
        </p:txBody>
      </p:sp>
    </p:spTree>
    <p:extLst>
      <p:ext uri="{BB962C8B-B14F-4D97-AF65-F5344CB8AC3E}">
        <p14:creationId xmlns:p14="http://schemas.microsoft.com/office/powerpoint/2010/main" val="1424597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8ECA321-DD54-CEF4-46C5-74767F62F85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729FE1C-599D-D45D-C436-0143F771D90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0625E6C-0F8D-C9E5-FB5A-1F654F2BCCB5}"/>
              </a:ext>
            </a:extLst>
          </p:cNvPr>
          <p:cNvSpPr>
            <a:spLocks noGrp="1" noChangeArrowheads="1"/>
          </p:cNvSpPr>
          <p:nvPr>
            <p:ph type="sldNum" sz="quarter" idx="12"/>
          </p:nvPr>
        </p:nvSpPr>
        <p:spPr>
          <a:ln/>
        </p:spPr>
        <p:txBody>
          <a:bodyPr/>
          <a:lstStyle>
            <a:lvl1pPr>
              <a:defRPr/>
            </a:lvl1pPr>
          </a:lstStyle>
          <a:p>
            <a:pPr>
              <a:defRPr/>
            </a:pPr>
            <a:fld id="{09D21DDE-36E9-4E0F-9B80-E4B8AF565B4F}" type="slidenum">
              <a:rPr lang="en-US" altLang="en-US"/>
              <a:pPr>
                <a:defRPr/>
              </a:pPr>
              <a:t>‹#›</a:t>
            </a:fld>
            <a:endParaRPr lang="en-US" altLang="en-US"/>
          </a:p>
        </p:txBody>
      </p:sp>
    </p:spTree>
    <p:extLst>
      <p:ext uri="{BB962C8B-B14F-4D97-AF65-F5344CB8AC3E}">
        <p14:creationId xmlns:p14="http://schemas.microsoft.com/office/powerpoint/2010/main" val="4073913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a:t>Click to edit Master title style</a:t>
            </a:r>
          </a:p>
        </p:txBody>
      </p:sp>
      <p:sp>
        <p:nvSpPr>
          <p:cNvPr id="3" name="Table Placeholder 2"/>
          <p:cNvSpPr>
            <a:spLocks noGrp="1"/>
          </p:cNvSpPr>
          <p:nvPr>
            <p:ph type="tbl" idx="1"/>
          </p:nvPr>
        </p:nvSpPr>
        <p:spPr>
          <a:xfrm>
            <a:off x="457200" y="1981200"/>
            <a:ext cx="8229600" cy="4114800"/>
          </a:xfrm>
        </p:spPr>
        <p:txBody>
          <a:bodyPr/>
          <a:lstStyle/>
          <a:p>
            <a:pPr lvl="0"/>
            <a:endParaRPr lang="en-US" noProof="0"/>
          </a:p>
        </p:txBody>
      </p:sp>
      <p:sp>
        <p:nvSpPr>
          <p:cNvPr id="4" name="Rectangle 4">
            <a:extLst>
              <a:ext uri="{FF2B5EF4-FFF2-40B4-BE49-F238E27FC236}">
                <a16:creationId xmlns:a16="http://schemas.microsoft.com/office/drawing/2014/main" id="{9395FAB5-E8A0-D5A3-C11E-619E0E093F8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CF1DE35-9FDD-ED50-4387-51B868A1D6E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AACBB76-0730-268C-6745-2EC4F8AD4B41}"/>
              </a:ext>
            </a:extLst>
          </p:cNvPr>
          <p:cNvSpPr>
            <a:spLocks noGrp="1" noChangeArrowheads="1"/>
          </p:cNvSpPr>
          <p:nvPr>
            <p:ph type="sldNum" sz="quarter" idx="12"/>
          </p:nvPr>
        </p:nvSpPr>
        <p:spPr>
          <a:ln/>
        </p:spPr>
        <p:txBody>
          <a:bodyPr/>
          <a:lstStyle>
            <a:lvl1pPr>
              <a:defRPr/>
            </a:lvl1pPr>
          </a:lstStyle>
          <a:p>
            <a:pPr>
              <a:defRPr/>
            </a:pPr>
            <a:fld id="{C66DA3BC-B698-49D9-A7B6-19F549D10A82}" type="slidenum">
              <a:rPr lang="en-US" altLang="en-US"/>
              <a:pPr>
                <a:defRPr/>
              </a:pPr>
              <a:t>‹#›</a:t>
            </a:fld>
            <a:endParaRPr lang="en-US" altLang="en-US"/>
          </a:p>
        </p:txBody>
      </p:sp>
    </p:spTree>
    <p:extLst>
      <p:ext uri="{BB962C8B-B14F-4D97-AF65-F5344CB8AC3E}">
        <p14:creationId xmlns:p14="http://schemas.microsoft.com/office/powerpoint/2010/main" val="249785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2F91E6F-5C87-BD47-875C-45DCF8F03AD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453E8C7-ED93-31C4-F3E8-0F170A305C4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BB161BD-F4C5-1C4E-DD96-857005479750}"/>
              </a:ext>
            </a:extLst>
          </p:cNvPr>
          <p:cNvSpPr>
            <a:spLocks noGrp="1" noChangeArrowheads="1"/>
          </p:cNvSpPr>
          <p:nvPr>
            <p:ph type="sldNum" sz="quarter" idx="12"/>
          </p:nvPr>
        </p:nvSpPr>
        <p:spPr>
          <a:ln/>
        </p:spPr>
        <p:txBody>
          <a:bodyPr/>
          <a:lstStyle>
            <a:lvl1pPr>
              <a:defRPr/>
            </a:lvl1pPr>
          </a:lstStyle>
          <a:p>
            <a:pPr>
              <a:defRPr/>
            </a:pPr>
            <a:fld id="{678C6941-B1D2-41CF-B22C-58778E070AB1}" type="slidenum">
              <a:rPr lang="en-US" altLang="en-US"/>
              <a:pPr>
                <a:defRPr/>
              </a:pPr>
              <a:t>‹#›</a:t>
            </a:fld>
            <a:endParaRPr lang="en-US" altLang="en-US"/>
          </a:p>
        </p:txBody>
      </p:sp>
    </p:spTree>
    <p:extLst>
      <p:ext uri="{BB962C8B-B14F-4D97-AF65-F5344CB8AC3E}">
        <p14:creationId xmlns:p14="http://schemas.microsoft.com/office/powerpoint/2010/main" val="2788748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4549822-A20B-0E34-F2FA-898B9B34663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208C5BA-3F4D-2309-5C7E-10D4BACC82D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C1423FD-9CF2-0152-11D8-E87BE3CE6D68}"/>
              </a:ext>
            </a:extLst>
          </p:cNvPr>
          <p:cNvSpPr>
            <a:spLocks noGrp="1" noChangeArrowheads="1"/>
          </p:cNvSpPr>
          <p:nvPr>
            <p:ph type="sldNum" sz="quarter" idx="12"/>
          </p:nvPr>
        </p:nvSpPr>
        <p:spPr>
          <a:ln/>
        </p:spPr>
        <p:txBody>
          <a:bodyPr/>
          <a:lstStyle>
            <a:lvl1pPr>
              <a:defRPr/>
            </a:lvl1pPr>
          </a:lstStyle>
          <a:p>
            <a:pPr>
              <a:defRPr/>
            </a:pPr>
            <a:fld id="{CC3D1FB8-AC45-44D8-97DD-2D81AA7DD2A0}" type="slidenum">
              <a:rPr lang="en-US" altLang="en-US"/>
              <a:pPr>
                <a:defRPr/>
              </a:pPr>
              <a:t>‹#›</a:t>
            </a:fld>
            <a:endParaRPr lang="en-US" altLang="en-US"/>
          </a:p>
        </p:txBody>
      </p:sp>
    </p:spTree>
    <p:extLst>
      <p:ext uri="{BB962C8B-B14F-4D97-AF65-F5344CB8AC3E}">
        <p14:creationId xmlns:p14="http://schemas.microsoft.com/office/powerpoint/2010/main" val="3966424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1AC0053-BEBD-3840-BD08-16432C879EB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A808058-6D9E-23E8-1350-E9BF83642E3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2E4EF75-2740-F63D-2B90-D3DA890C861C}"/>
              </a:ext>
            </a:extLst>
          </p:cNvPr>
          <p:cNvSpPr>
            <a:spLocks noGrp="1" noChangeArrowheads="1"/>
          </p:cNvSpPr>
          <p:nvPr>
            <p:ph type="sldNum" sz="quarter" idx="12"/>
          </p:nvPr>
        </p:nvSpPr>
        <p:spPr>
          <a:ln/>
        </p:spPr>
        <p:txBody>
          <a:bodyPr/>
          <a:lstStyle>
            <a:lvl1pPr>
              <a:defRPr/>
            </a:lvl1pPr>
          </a:lstStyle>
          <a:p>
            <a:pPr>
              <a:defRPr/>
            </a:pPr>
            <a:fld id="{2C3E4D88-510C-4549-8400-DAD2E414C20D}" type="slidenum">
              <a:rPr lang="en-US" altLang="en-US"/>
              <a:pPr>
                <a:defRPr/>
              </a:pPr>
              <a:t>‹#›</a:t>
            </a:fld>
            <a:endParaRPr lang="en-US" altLang="en-US"/>
          </a:p>
        </p:txBody>
      </p:sp>
    </p:spTree>
    <p:extLst>
      <p:ext uri="{BB962C8B-B14F-4D97-AF65-F5344CB8AC3E}">
        <p14:creationId xmlns:p14="http://schemas.microsoft.com/office/powerpoint/2010/main" val="2136957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F471F376-C7CC-E2CE-F77A-BA3C1E40787F}"/>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D16325C9-F410-B39D-F2D4-D2A6B06DFB9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A52D1897-0111-BB2E-A3FD-0B7DBC7AFDC6}"/>
              </a:ext>
            </a:extLst>
          </p:cNvPr>
          <p:cNvSpPr>
            <a:spLocks noGrp="1" noChangeArrowheads="1"/>
          </p:cNvSpPr>
          <p:nvPr>
            <p:ph type="sldNum" sz="quarter" idx="12"/>
          </p:nvPr>
        </p:nvSpPr>
        <p:spPr>
          <a:ln/>
        </p:spPr>
        <p:txBody>
          <a:bodyPr/>
          <a:lstStyle>
            <a:lvl1pPr>
              <a:defRPr/>
            </a:lvl1pPr>
          </a:lstStyle>
          <a:p>
            <a:pPr>
              <a:defRPr/>
            </a:pPr>
            <a:fld id="{5F5C21F0-374B-4E14-921E-74700E7318E8}" type="slidenum">
              <a:rPr lang="en-US" altLang="en-US"/>
              <a:pPr>
                <a:defRPr/>
              </a:pPr>
              <a:t>‹#›</a:t>
            </a:fld>
            <a:endParaRPr lang="en-US" altLang="en-US"/>
          </a:p>
        </p:txBody>
      </p:sp>
    </p:spTree>
    <p:extLst>
      <p:ext uri="{BB962C8B-B14F-4D97-AF65-F5344CB8AC3E}">
        <p14:creationId xmlns:p14="http://schemas.microsoft.com/office/powerpoint/2010/main" val="688171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7D07392-45A0-F5F7-1DD5-576F23E64EAD}"/>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ED44EDB0-AC38-8B0C-B310-D299A688CC4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1B0EB21B-36C0-5649-69F5-9140BA0EBD9A}"/>
              </a:ext>
            </a:extLst>
          </p:cNvPr>
          <p:cNvSpPr>
            <a:spLocks noGrp="1" noChangeArrowheads="1"/>
          </p:cNvSpPr>
          <p:nvPr>
            <p:ph type="sldNum" sz="quarter" idx="12"/>
          </p:nvPr>
        </p:nvSpPr>
        <p:spPr>
          <a:ln/>
        </p:spPr>
        <p:txBody>
          <a:bodyPr/>
          <a:lstStyle>
            <a:lvl1pPr>
              <a:defRPr/>
            </a:lvl1pPr>
          </a:lstStyle>
          <a:p>
            <a:pPr>
              <a:defRPr/>
            </a:pPr>
            <a:fld id="{A5C9BC21-92A4-4EE4-B1B5-5EEA388EB373}" type="slidenum">
              <a:rPr lang="en-US" altLang="en-US"/>
              <a:pPr>
                <a:defRPr/>
              </a:pPr>
              <a:t>‹#›</a:t>
            </a:fld>
            <a:endParaRPr lang="en-US" altLang="en-US"/>
          </a:p>
        </p:txBody>
      </p:sp>
    </p:spTree>
    <p:extLst>
      <p:ext uri="{BB962C8B-B14F-4D97-AF65-F5344CB8AC3E}">
        <p14:creationId xmlns:p14="http://schemas.microsoft.com/office/powerpoint/2010/main" val="2373864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9260A1D-18C9-0C45-9A30-EBA7DCA4E960}"/>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EFA5888B-3F80-0EB2-FD2F-58718FEBD53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23DDF61C-3F3F-CCAA-B3B3-3CC3C408CE15}"/>
              </a:ext>
            </a:extLst>
          </p:cNvPr>
          <p:cNvSpPr>
            <a:spLocks noGrp="1" noChangeArrowheads="1"/>
          </p:cNvSpPr>
          <p:nvPr>
            <p:ph type="sldNum" sz="quarter" idx="12"/>
          </p:nvPr>
        </p:nvSpPr>
        <p:spPr>
          <a:ln/>
        </p:spPr>
        <p:txBody>
          <a:bodyPr/>
          <a:lstStyle>
            <a:lvl1pPr>
              <a:defRPr/>
            </a:lvl1pPr>
          </a:lstStyle>
          <a:p>
            <a:pPr>
              <a:defRPr/>
            </a:pPr>
            <a:fld id="{863A6653-5917-4EC6-8AB6-D4B746DCECF9}" type="slidenum">
              <a:rPr lang="en-US" altLang="en-US"/>
              <a:pPr>
                <a:defRPr/>
              </a:pPr>
              <a:t>‹#›</a:t>
            </a:fld>
            <a:endParaRPr lang="en-US" altLang="en-US"/>
          </a:p>
        </p:txBody>
      </p:sp>
    </p:spTree>
    <p:extLst>
      <p:ext uri="{BB962C8B-B14F-4D97-AF65-F5344CB8AC3E}">
        <p14:creationId xmlns:p14="http://schemas.microsoft.com/office/powerpoint/2010/main" val="501781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5DD44293-2F6A-5CB2-A8E6-DCB649E19BB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A9F7993-8A07-4704-62CE-DA45CA6CCC1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EB75F4E-C673-E058-E33D-F793873C7F94}"/>
              </a:ext>
            </a:extLst>
          </p:cNvPr>
          <p:cNvSpPr>
            <a:spLocks noGrp="1" noChangeArrowheads="1"/>
          </p:cNvSpPr>
          <p:nvPr>
            <p:ph type="sldNum" sz="quarter" idx="12"/>
          </p:nvPr>
        </p:nvSpPr>
        <p:spPr>
          <a:ln/>
        </p:spPr>
        <p:txBody>
          <a:bodyPr/>
          <a:lstStyle>
            <a:lvl1pPr>
              <a:defRPr/>
            </a:lvl1pPr>
          </a:lstStyle>
          <a:p>
            <a:pPr>
              <a:defRPr/>
            </a:pPr>
            <a:fld id="{281D3480-EC10-48A1-B25B-D445F402A466}" type="slidenum">
              <a:rPr lang="en-US" altLang="en-US"/>
              <a:pPr>
                <a:defRPr/>
              </a:pPr>
              <a:t>‹#›</a:t>
            </a:fld>
            <a:endParaRPr lang="en-US" altLang="en-US"/>
          </a:p>
        </p:txBody>
      </p:sp>
    </p:spTree>
    <p:extLst>
      <p:ext uri="{BB962C8B-B14F-4D97-AF65-F5344CB8AC3E}">
        <p14:creationId xmlns:p14="http://schemas.microsoft.com/office/powerpoint/2010/main" val="2776527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2A1D2C4-F1B6-06F6-95B0-7EA659BB026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1405E99-6ABF-7E20-9B0C-D517AF9DA98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1D31A23-8A32-F810-551A-313983BB4BFD}"/>
              </a:ext>
            </a:extLst>
          </p:cNvPr>
          <p:cNvSpPr>
            <a:spLocks noGrp="1" noChangeArrowheads="1"/>
          </p:cNvSpPr>
          <p:nvPr>
            <p:ph type="sldNum" sz="quarter" idx="12"/>
          </p:nvPr>
        </p:nvSpPr>
        <p:spPr>
          <a:ln/>
        </p:spPr>
        <p:txBody>
          <a:bodyPr/>
          <a:lstStyle>
            <a:lvl1pPr>
              <a:defRPr/>
            </a:lvl1pPr>
          </a:lstStyle>
          <a:p>
            <a:pPr>
              <a:defRPr/>
            </a:pPr>
            <a:fld id="{B0EB4897-A08A-42F7-9E77-F6DB28275C3D}" type="slidenum">
              <a:rPr lang="en-US" altLang="en-US"/>
              <a:pPr>
                <a:defRPr/>
              </a:pPr>
              <a:t>‹#›</a:t>
            </a:fld>
            <a:endParaRPr lang="en-US" altLang="en-US"/>
          </a:p>
        </p:txBody>
      </p:sp>
    </p:spTree>
    <p:extLst>
      <p:ext uri="{BB962C8B-B14F-4D97-AF65-F5344CB8AC3E}">
        <p14:creationId xmlns:p14="http://schemas.microsoft.com/office/powerpoint/2010/main" val="3018448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2D849584-3208-2452-B1B4-42D0FEA096FF}"/>
              </a:ext>
            </a:extLst>
          </p:cNvPr>
          <p:cNvSpPr>
            <a:spLocks noGrp="1" noChangeArrowheads="1"/>
          </p:cNvSpPr>
          <p:nvPr>
            <p:ph type="title"/>
          </p:nvPr>
        </p:nvSpPr>
        <p:spPr bwMode="auto">
          <a:xfrm>
            <a:off x="457200" y="381000"/>
            <a:ext cx="8229600" cy="1371600"/>
          </a:xfrm>
          <a:prstGeom prst="rect">
            <a:avLst/>
          </a:prstGeom>
          <a:noFill/>
          <a:ln>
            <a:noFill/>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6323" name="Rectangle 3">
            <a:extLst>
              <a:ext uri="{FF2B5EF4-FFF2-40B4-BE49-F238E27FC236}">
                <a16:creationId xmlns:a16="http://schemas.microsoft.com/office/drawing/2014/main" id="{9B087B13-2232-F789-CB09-E950BAA57991}"/>
              </a:ext>
            </a:extLst>
          </p:cNvPr>
          <p:cNvSpPr>
            <a:spLocks noGrp="1" noChangeArrowheads="1"/>
          </p:cNvSpPr>
          <p:nvPr>
            <p:ph type="body" idx="1"/>
          </p:nvPr>
        </p:nvSpPr>
        <p:spPr bwMode="auto">
          <a:xfrm>
            <a:off x="457200" y="1981200"/>
            <a:ext cx="82296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6324" name="Rectangle 4">
            <a:extLst>
              <a:ext uri="{FF2B5EF4-FFF2-40B4-BE49-F238E27FC236}">
                <a16:creationId xmlns:a16="http://schemas.microsoft.com/office/drawing/2014/main" id="{56E17794-9D98-3D8E-FEF1-86D70D0AD260}"/>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a:defRPr/>
            </a:pPr>
            <a:endParaRPr lang="en-US"/>
          </a:p>
        </p:txBody>
      </p:sp>
      <p:sp>
        <p:nvSpPr>
          <p:cNvPr id="56325" name="Rectangle 5">
            <a:extLst>
              <a:ext uri="{FF2B5EF4-FFF2-40B4-BE49-F238E27FC236}">
                <a16:creationId xmlns:a16="http://schemas.microsoft.com/office/drawing/2014/main" id="{A94D26F5-2EF3-B91C-C7A4-FBD6AE3D1A2B}"/>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pPr>
              <a:defRPr/>
            </a:pPr>
            <a:endParaRPr lang="en-US"/>
          </a:p>
        </p:txBody>
      </p:sp>
      <p:sp>
        <p:nvSpPr>
          <p:cNvPr id="56326" name="Rectangle 6">
            <a:extLst>
              <a:ext uri="{FF2B5EF4-FFF2-40B4-BE49-F238E27FC236}">
                <a16:creationId xmlns:a16="http://schemas.microsoft.com/office/drawing/2014/main" id="{FE236FE5-CF46-A078-5A2C-B48E2E528BD5}"/>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panose="020B0604020202020204" pitchFamily="34" charset="0"/>
              </a:defRPr>
            </a:lvl1pPr>
          </a:lstStyle>
          <a:p>
            <a:pPr>
              <a:defRPr/>
            </a:pPr>
            <a:fld id="{F173CA0D-7705-4EE8-BB4B-41B695891E23}"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91394B89-5610-ACD7-0D84-4FB1311FC966}"/>
              </a:ext>
            </a:extLst>
          </p:cNvPr>
          <p:cNvSpPr>
            <a:spLocks noGrp="1" noChangeArrowheads="1"/>
          </p:cNvSpPr>
          <p:nvPr>
            <p:ph type="ctrTitle"/>
          </p:nvPr>
        </p:nvSpPr>
        <p:spPr/>
        <p:txBody>
          <a:bodyPr/>
          <a:lstStyle/>
          <a:p>
            <a:pPr eaLnBrk="1" hangingPunct="1">
              <a:defRPr/>
            </a:pPr>
            <a:r>
              <a:rPr lang="en-US" b="1">
                <a:solidFill>
                  <a:srgbClr val="FFFF00"/>
                </a:solidFill>
              </a:rPr>
              <a:t>Sectional Games</a:t>
            </a:r>
          </a:p>
        </p:txBody>
      </p:sp>
      <p:sp>
        <p:nvSpPr>
          <p:cNvPr id="2051" name="Rectangle 3">
            <a:extLst>
              <a:ext uri="{FF2B5EF4-FFF2-40B4-BE49-F238E27FC236}">
                <a16:creationId xmlns:a16="http://schemas.microsoft.com/office/drawing/2014/main" id="{9DBEEAED-6466-2E0D-3CB0-53C0BE24B9FC}"/>
              </a:ext>
            </a:extLst>
          </p:cNvPr>
          <p:cNvSpPr>
            <a:spLocks noGrp="1" noChangeArrowheads="1"/>
          </p:cNvSpPr>
          <p:nvPr>
            <p:ph type="subTitle" idx="1"/>
          </p:nvPr>
        </p:nvSpPr>
        <p:spPr/>
        <p:txBody>
          <a:bodyPr/>
          <a:lstStyle/>
          <a:p>
            <a:pPr eaLnBrk="1" hangingPunct="1">
              <a:defRPr/>
            </a:pPr>
            <a:r>
              <a:rPr lang="en-US" b="1">
                <a:solidFill>
                  <a:srgbClr val="FFFF00"/>
                </a:solidFill>
              </a:rPr>
              <a:t>TIE GAME PROCEDURE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40FCC71-C8F8-B7E7-88D7-96B85F559EF4}"/>
              </a:ext>
            </a:extLst>
          </p:cNvPr>
          <p:cNvSpPr>
            <a:spLocks noGrp="1" noChangeArrowheads="1"/>
          </p:cNvSpPr>
          <p:nvPr>
            <p:ph type="title"/>
          </p:nvPr>
        </p:nvSpPr>
        <p:spPr/>
        <p:txBody>
          <a:bodyPr/>
          <a:lstStyle/>
          <a:p>
            <a:pPr eaLnBrk="1" hangingPunct="1">
              <a:defRPr/>
            </a:pPr>
            <a:r>
              <a:rPr lang="en-US" b="1">
                <a:solidFill>
                  <a:srgbClr val="FFFF00"/>
                </a:solidFill>
              </a:rPr>
              <a:t>Kicks from the Penalty Mark</a:t>
            </a:r>
          </a:p>
        </p:txBody>
      </p:sp>
      <p:sp>
        <p:nvSpPr>
          <p:cNvPr id="11267" name="Rectangle 3">
            <a:extLst>
              <a:ext uri="{FF2B5EF4-FFF2-40B4-BE49-F238E27FC236}">
                <a16:creationId xmlns:a16="http://schemas.microsoft.com/office/drawing/2014/main" id="{D66F93F4-3A36-65B4-48B6-E856B0DAA8B1}"/>
              </a:ext>
            </a:extLst>
          </p:cNvPr>
          <p:cNvSpPr>
            <a:spLocks noGrp="1" noChangeArrowheads="1"/>
          </p:cNvSpPr>
          <p:nvPr>
            <p:ph type="body" idx="1"/>
          </p:nvPr>
        </p:nvSpPr>
        <p:spPr/>
        <p:txBody>
          <a:bodyPr/>
          <a:lstStyle/>
          <a:p>
            <a:pPr marL="609600" indent="-609600" eaLnBrk="1" hangingPunct="1">
              <a:defRPr/>
            </a:pPr>
            <a:r>
              <a:rPr lang="en-US" b="1" dirty="0">
                <a:solidFill>
                  <a:srgbClr val="FFFF00"/>
                </a:solidFill>
              </a:rPr>
              <a:t>Cautioned Players</a:t>
            </a:r>
          </a:p>
          <a:p>
            <a:pPr marL="990600" lvl="1" indent="-533400" eaLnBrk="1" hangingPunct="1">
              <a:defRPr/>
            </a:pPr>
            <a:endParaRPr lang="en-US" dirty="0"/>
          </a:p>
          <a:p>
            <a:pPr marL="990600" lvl="1" indent="-533400" eaLnBrk="1" hangingPunct="1">
              <a:defRPr/>
            </a:pPr>
            <a:r>
              <a:rPr lang="en-US" dirty="0"/>
              <a:t>One of the five players listed to take a kick is cautioned </a:t>
            </a:r>
            <a:r>
              <a:rPr lang="en-US" b="1" dirty="0">
                <a:solidFill>
                  <a:srgbClr val="FF0000"/>
                </a:solidFill>
              </a:rPr>
              <a:t>after</a:t>
            </a:r>
            <a:r>
              <a:rPr lang="en-US" dirty="0"/>
              <a:t> he/she takes the kick.  </a:t>
            </a:r>
          </a:p>
          <a:p>
            <a:pPr marL="1371600" lvl="2" indent="-457200" eaLnBrk="1" hangingPunct="1">
              <a:defRPr/>
            </a:pPr>
            <a:r>
              <a:rPr lang="en-US" dirty="0"/>
              <a:t>S/he is not eligible to kick again until one complete set of five kicks has been completed beyond the set of kicks in which the caution was issued.</a:t>
            </a:r>
          </a:p>
          <a:p>
            <a:pPr marL="609600" indent="-609600" eaLnBrk="1" hangingPunct="1">
              <a:defRP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BA2374B4-4607-7338-DDC9-58CED7B170DE}"/>
              </a:ext>
            </a:extLst>
          </p:cNvPr>
          <p:cNvSpPr>
            <a:spLocks noGrp="1" noChangeArrowheads="1"/>
          </p:cNvSpPr>
          <p:nvPr>
            <p:ph type="title"/>
          </p:nvPr>
        </p:nvSpPr>
        <p:spPr/>
        <p:txBody>
          <a:bodyPr/>
          <a:lstStyle/>
          <a:p>
            <a:pPr eaLnBrk="1" hangingPunct="1">
              <a:defRPr/>
            </a:pPr>
            <a:r>
              <a:rPr lang="en-US" b="1">
                <a:solidFill>
                  <a:srgbClr val="FFFF00"/>
                </a:solidFill>
              </a:rPr>
              <a:t>Kicks from the Penalty Mark</a:t>
            </a:r>
          </a:p>
        </p:txBody>
      </p:sp>
      <p:sp>
        <p:nvSpPr>
          <p:cNvPr id="14339" name="Rectangle 3">
            <a:extLst>
              <a:ext uri="{FF2B5EF4-FFF2-40B4-BE49-F238E27FC236}">
                <a16:creationId xmlns:a16="http://schemas.microsoft.com/office/drawing/2014/main" id="{3B9BB7B0-27BE-42C0-DAC7-2E3CC8A95BCB}"/>
              </a:ext>
            </a:extLst>
          </p:cNvPr>
          <p:cNvSpPr>
            <a:spLocks noGrp="1" noChangeArrowheads="1"/>
          </p:cNvSpPr>
          <p:nvPr>
            <p:ph type="body" idx="1"/>
          </p:nvPr>
        </p:nvSpPr>
        <p:spPr/>
        <p:txBody>
          <a:bodyPr/>
          <a:lstStyle/>
          <a:p>
            <a:pPr marL="609600" indent="-609600" eaLnBrk="1" hangingPunct="1">
              <a:defRPr/>
            </a:pPr>
            <a:r>
              <a:rPr lang="en-US" b="1">
                <a:solidFill>
                  <a:srgbClr val="FFFF00"/>
                </a:solidFill>
              </a:rPr>
              <a:t>Cautioned Players</a:t>
            </a:r>
          </a:p>
          <a:p>
            <a:pPr marL="990600" lvl="1" indent="-533400" eaLnBrk="1" hangingPunct="1">
              <a:defRPr/>
            </a:pPr>
            <a:endParaRPr lang="en-US">
              <a:solidFill>
                <a:srgbClr val="FFFF00"/>
              </a:solidFill>
            </a:endParaRPr>
          </a:p>
          <a:p>
            <a:pPr marL="990600" lvl="1" indent="-533400" eaLnBrk="1" hangingPunct="1">
              <a:defRPr/>
            </a:pPr>
            <a:r>
              <a:rPr lang="en-US"/>
              <a:t>When a goalkeeper is issued a caution during any set of five kicks, s/he cannot re-enter until the next opponent completes his/her kick.  A substitution is permitted for the cautioned goalkeeper.</a:t>
            </a:r>
          </a:p>
          <a:p>
            <a:pPr marL="609600" indent="-609600" eaLnBrk="1" hangingPunct="1">
              <a:defRPr/>
            </a:pP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1DC0DB15-244C-EEA9-5B57-35D7DDCE153D}"/>
              </a:ext>
            </a:extLst>
          </p:cNvPr>
          <p:cNvSpPr>
            <a:spLocks noGrp="1" noChangeArrowheads="1"/>
          </p:cNvSpPr>
          <p:nvPr>
            <p:ph type="title"/>
          </p:nvPr>
        </p:nvSpPr>
        <p:spPr/>
        <p:txBody>
          <a:bodyPr/>
          <a:lstStyle/>
          <a:p>
            <a:pPr eaLnBrk="1" hangingPunct="1">
              <a:defRPr/>
            </a:pPr>
            <a:r>
              <a:rPr lang="en-US" b="1">
                <a:solidFill>
                  <a:srgbClr val="FFFF00"/>
                </a:solidFill>
              </a:rPr>
              <a:t>Kicks from the Penalty Mark</a:t>
            </a:r>
          </a:p>
        </p:txBody>
      </p:sp>
      <p:sp>
        <p:nvSpPr>
          <p:cNvPr id="12291" name="Rectangle 3">
            <a:extLst>
              <a:ext uri="{FF2B5EF4-FFF2-40B4-BE49-F238E27FC236}">
                <a16:creationId xmlns:a16="http://schemas.microsoft.com/office/drawing/2014/main" id="{B105214E-AE07-9EF4-B7FB-0D49E3CADE42}"/>
              </a:ext>
            </a:extLst>
          </p:cNvPr>
          <p:cNvSpPr>
            <a:spLocks noGrp="1" noChangeArrowheads="1"/>
          </p:cNvSpPr>
          <p:nvPr>
            <p:ph type="body" idx="1"/>
          </p:nvPr>
        </p:nvSpPr>
        <p:spPr/>
        <p:txBody>
          <a:bodyPr/>
          <a:lstStyle/>
          <a:p>
            <a:pPr marL="609600" indent="-609600" eaLnBrk="1" hangingPunct="1">
              <a:defRPr/>
            </a:pPr>
            <a:r>
              <a:rPr lang="en-US" b="1">
                <a:solidFill>
                  <a:srgbClr val="FF3300"/>
                </a:solidFill>
              </a:rPr>
              <a:t>Disqualified Players</a:t>
            </a:r>
          </a:p>
          <a:p>
            <a:pPr marL="990600" lvl="1" indent="-533400" eaLnBrk="1" hangingPunct="1">
              <a:defRPr/>
            </a:pPr>
            <a:endParaRPr lang="en-US"/>
          </a:p>
          <a:p>
            <a:pPr marL="990600" lvl="1" indent="-533400" eaLnBrk="1" hangingPunct="1">
              <a:defRPr/>
            </a:pPr>
            <a:r>
              <a:rPr lang="en-US"/>
              <a:t>Any player, including the goalkeeper, who is disqualified may not participate any further. If his/her kick is not already completed, a substitute is permitted.</a:t>
            </a:r>
          </a:p>
          <a:p>
            <a:pPr marL="990600" lvl="1" indent="-533400" eaLnBrk="1" hangingPunct="1">
              <a:defRPr/>
            </a:pPr>
            <a:r>
              <a:rPr lang="en-US"/>
              <a:t>A replacement is permitted for the disqualified goalkeeper.</a:t>
            </a:r>
          </a:p>
          <a:p>
            <a:pPr marL="990600" lvl="1" indent="-533400" eaLnBrk="1" hangingPunct="1">
              <a:defRPr/>
            </a:pP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5E05B6DA-F03E-A11E-9E5A-B877993F9951}"/>
              </a:ext>
            </a:extLst>
          </p:cNvPr>
          <p:cNvSpPr>
            <a:spLocks noGrp="1" noChangeArrowheads="1"/>
          </p:cNvSpPr>
          <p:nvPr>
            <p:ph type="title"/>
          </p:nvPr>
        </p:nvSpPr>
        <p:spPr/>
        <p:txBody>
          <a:bodyPr/>
          <a:lstStyle/>
          <a:p>
            <a:pPr eaLnBrk="1" hangingPunct="1">
              <a:defRPr/>
            </a:pPr>
            <a:r>
              <a:rPr lang="en-US">
                <a:solidFill>
                  <a:srgbClr val="FFFF00"/>
                </a:solidFill>
              </a:rPr>
              <a:t>Things to Do for KFPM</a:t>
            </a:r>
          </a:p>
        </p:txBody>
      </p:sp>
      <p:sp>
        <p:nvSpPr>
          <p:cNvPr id="60419" name="Rectangle 3">
            <a:extLst>
              <a:ext uri="{FF2B5EF4-FFF2-40B4-BE49-F238E27FC236}">
                <a16:creationId xmlns:a16="http://schemas.microsoft.com/office/drawing/2014/main" id="{5EFC2E2B-EA4A-6ABD-4061-B29B9EAF06A3}"/>
              </a:ext>
            </a:extLst>
          </p:cNvPr>
          <p:cNvSpPr>
            <a:spLocks noGrp="1" noChangeArrowheads="1"/>
          </p:cNvSpPr>
          <p:nvPr>
            <p:ph type="body" sz="half" idx="1"/>
          </p:nvPr>
        </p:nvSpPr>
        <p:spPr>
          <a:xfrm>
            <a:off x="533400" y="2133600"/>
            <a:ext cx="4038600" cy="3086100"/>
          </a:xfrm>
        </p:spPr>
        <p:txBody>
          <a:bodyPr/>
          <a:lstStyle/>
          <a:p>
            <a:pPr eaLnBrk="1" hangingPunct="1">
              <a:lnSpc>
                <a:spcPct val="90000"/>
              </a:lnSpc>
              <a:defRPr/>
            </a:pPr>
            <a:r>
              <a:rPr lang="en-US" altLang="en-US"/>
              <a:t>Allow trainers and coaches on during prep time</a:t>
            </a:r>
          </a:p>
          <a:p>
            <a:pPr eaLnBrk="1" hangingPunct="1">
              <a:lnSpc>
                <a:spcPct val="90000"/>
              </a:lnSpc>
              <a:defRPr/>
            </a:pPr>
            <a:r>
              <a:rPr lang="en-US" altLang="en-US"/>
              <a:t>Select goal </a:t>
            </a:r>
          </a:p>
          <a:p>
            <a:pPr eaLnBrk="1" hangingPunct="1">
              <a:lnSpc>
                <a:spcPct val="90000"/>
              </a:lnSpc>
              <a:defRPr/>
            </a:pPr>
            <a:r>
              <a:rPr lang="en-US" altLang="en-US"/>
              <a:t>Coin flip </a:t>
            </a:r>
          </a:p>
          <a:p>
            <a:pPr eaLnBrk="1" hangingPunct="1">
              <a:lnSpc>
                <a:spcPct val="90000"/>
              </a:lnSpc>
              <a:defRPr/>
            </a:pPr>
            <a:r>
              <a:rPr lang="en-US" altLang="en-US"/>
              <a:t>Referee instructs keepers</a:t>
            </a:r>
          </a:p>
        </p:txBody>
      </p:sp>
      <p:sp>
        <p:nvSpPr>
          <p:cNvPr id="60420" name="Rectangle 4">
            <a:extLst>
              <a:ext uri="{FF2B5EF4-FFF2-40B4-BE49-F238E27FC236}">
                <a16:creationId xmlns:a16="http://schemas.microsoft.com/office/drawing/2014/main" id="{D36C67D2-D126-A8C8-9F11-E3588CBC7FF7}"/>
              </a:ext>
            </a:extLst>
          </p:cNvPr>
          <p:cNvSpPr>
            <a:spLocks noGrp="1" noChangeArrowheads="1"/>
          </p:cNvSpPr>
          <p:nvPr>
            <p:ph type="body" sz="half" idx="2"/>
          </p:nvPr>
        </p:nvSpPr>
        <p:spPr>
          <a:xfrm>
            <a:off x="4572000" y="1981200"/>
            <a:ext cx="4038600" cy="4114800"/>
          </a:xfrm>
        </p:spPr>
        <p:txBody>
          <a:bodyPr/>
          <a:lstStyle/>
          <a:p>
            <a:pPr eaLnBrk="1" hangingPunct="1">
              <a:defRPr/>
            </a:pPr>
            <a:r>
              <a:rPr lang="en-US" altLang="en-US"/>
              <a:t>AR1 on the goal line</a:t>
            </a:r>
          </a:p>
          <a:p>
            <a:pPr eaLnBrk="1" hangingPunct="1">
              <a:defRPr/>
            </a:pPr>
            <a:r>
              <a:rPr lang="en-US" altLang="en-US"/>
              <a:t>AR2 in center circle with the kickers</a:t>
            </a:r>
          </a:p>
          <a:p>
            <a:pPr eaLnBrk="1" hangingPunct="1">
              <a:defRPr/>
            </a:pPr>
            <a:r>
              <a:rPr lang="en-US" altLang="en-US"/>
              <a:t>AR2 records with referee</a:t>
            </a:r>
          </a:p>
          <a:p>
            <a:pPr eaLnBrk="1" hangingPunct="1">
              <a:defRPr/>
            </a:pPr>
            <a:endParaRPr lang="en-US" altLang="en-US"/>
          </a:p>
          <a:p>
            <a:pPr eaLnBrk="1" hangingPunct="1">
              <a:defRPr/>
            </a:pPr>
            <a:endParaRPr lang="en-US" altLang="en-US"/>
          </a:p>
          <a:p>
            <a:pPr eaLnBrk="1" hangingPunct="1">
              <a:defRPr/>
            </a:pP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04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04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041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0420">
                                            <p:txEl>
                                              <p:pRg st="0" end="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0420">
                                            <p:txEl>
                                              <p:pRg st="1" end="1"/>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042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p:bldP spid="60420"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5141594A-32CA-60FD-F657-9C9AF979A43F}"/>
              </a:ext>
            </a:extLst>
          </p:cNvPr>
          <p:cNvSpPr>
            <a:spLocks noGrp="1" noChangeArrowheads="1"/>
          </p:cNvSpPr>
          <p:nvPr>
            <p:ph type="title"/>
          </p:nvPr>
        </p:nvSpPr>
        <p:spPr/>
        <p:txBody>
          <a:bodyPr/>
          <a:lstStyle/>
          <a:p>
            <a:pPr eaLnBrk="1" hangingPunct="1">
              <a:defRPr/>
            </a:pPr>
            <a:r>
              <a:rPr lang="en-US">
                <a:solidFill>
                  <a:srgbClr val="FFFF00"/>
                </a:solidFill>
              </a:rPr>
              <a:t>Things to Do for KFPM</a:t>
            </a:r>
          </a:p>
        </p:txBody>
      </p:sp>
      <p:sp>
        <p:nvSpPr>
          <p:cNvPr id="61443" name="Rectangle 3">
            <a:extLst>
              <a:ext uri="{FF2B5EF4-FFF2-40B4-BE49-F238E27FC236}">
                <a16:creationId xmlns:a16="http://schemas.microsoft.com/office/drawing/2014/main" id="{A0497F0B-BE80-B652-E5E6-FAD55E25C205}"/>
              </a:ext>
            </a:extLst>
          </p:cNvPr>
          <p:cNvSpPr>
            <a:spLocks noGrp="1" noChangeArrowheads="1"/>
          </p:cNvSpPr>
          <p:nvPr>
            <p:ph type="body" sz="half" idx="1"/>
          </p:nvPr>
        </p:nvSpPr>
        <p:spPr/>
        <p:txBody>
          <a:bodyPr/>
          <a:lstStyle/>
          <a:p>
            <a:pPr eaLnBrk="1" hangingPunct="1">
              <a:lnSpc>
                <a:spcPct val="90000"/>
              </a:lnSpc>
              <a:defRPr/>
            </a:pPr>
            <a:r>
              <a:rPr lang="en-US" altLang="en-US"/>
              <a:t>Referee gives the ball to the kicker to place</a:t>
            </a:r>
          </a:p>
          <a:p>
            <a:pPr eaLnBrk="1" hangingPunct="1">
              <a:lnSpc>
                <a:spcPct val="90000"/>
              </a:lnSpc>
              <a:defRPr/>
            </a:pPr>
            <a:r>
              <a:rPr lang="en-US" altLang="en-US"/>
              <a:t>AR1 takes position on goal line   </a:t>
            </a:r>
          </a:p>
          <a:p>
            <a:pPr eaLnBrk="1" hangingPunct="1">
              <a:lnSpc>
                <a:spcPct val="90000"/>
              </a:lnSpc>
              <a:defRPr/>
            </a:pPr>
            <a:r>
              <a:rPr lang="en-US" altLang="en-US"/>
              <a:t>Referee checks the kicker and goal keeper</a:t>
            </a:r>
          </a:p>
          <a:p>
            <a:pPr eaLnBrk="1" hangingPunct="1">
              <a:lnSpc>
                <a:spcPct val="90000"/>
              </a:lnSpc>
              <a:defRPr/>
            </a:pPr>
            <a:r>
              <a:rPr lang="en-US" altLang="en-US"/>
              <a:t>Referee visually checks with AR1</a:t>
            </a:r>
          </a:p>
          <a:p>
            <a:pPr eaLnBrk="1" hangingPunct="1">
              <a:lnSpc>
                <a:spcPct val="90000"/>
              </a:lnSpc>
              <a:defRPr/>
            </a:pPr>
            <a:endParaRPr lang="en-US" altLang="en-US"/>
          </a:p>
        </p:txBody>
      </p:sp>
      <p:sp>
        <p:nvSpPr>
          <p:cNvPr id="61444" name="Rectangle 4">
            <a:extLst>
              <a:ext uri="{FF2B5EF4-FFF2-40B4-BE49-F238E27FC236}">
                <a16:creationId xmlns:a16="http://schemas.microsoft.com/office/drawing/2014/main" id="{D612331E-15AC-C6B5-B4D2-08C882B251C7}"/>
              </a:ext>
            </a:extLst>
          </p:cNvPr>
          <p:cNvSpPr>
            <a:spLocks noGrp="1" noChangeArrowheads="1"/>
          </p:cNvSpPr>
          <p:nvPr>
            <p:ph type="body" sz="half" idx="2"/>
          </p:nvPr>
        </p:nvSpPr>
        <p:spPr/>
        <p:txBody>
          <a:bodyPr/>
          <a:lstStyle/>
          <a:p>
            <a:pPr eaLnBrk="1" hangingPunct="1">
              <a:defRPr/>
            </a:pPr>
            <a:r>
              <a:rPr lang="en-US" altLang="en-US"/>
              <a:t>Referee whistles for the taking of the kick</a:t>
            </a:r>
          </a:p>
          <a:p>
            <a:pPr eaLnBrk="1" hangingPunct="1">
              <a:defRPr/>
            </a:pPr>
            <a:r>
              <a:rPr lang="en-US" altLang="en-US"/>
              <a:t>Referee and AR2 record</a:t>
            </a:r>
          </a:p>
          <a:p>
            <a:pPr eaLnBrk="1" hangingPunct="1">
              <a:defRPr/>
            </a:pP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4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44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1444">
                                            <p:txEl>
                                              <p:pRg st="0" end="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144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p:bldP spid="6144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22E10F52-3ABB-48A9-E38D-4E12610FC269}"/>
              </a:ext>
            </a:extLst>
          </p:cNvPr>
          <p:cNvSpPr>
            <a:spLocks noGrp="1" noChangeArrowheads="1"/>
          </p:cNvSpPr>
          <p:nvPr>
            <p:ph type="title"/>
          </p:nvPr>
        </p:nvSpPr>
        <p:spPr/>
        <p:txBody>
          <a:bodyPr/>
          <a:lstStyle/>
          <a:p>
            <a:pPr eaLnBrk="1" hangingPunct="1">
              <a:defRPr/>
            </a:pPr>
            <a:r>
              <a:rPr lang="en-US">
                <a:solidFill>
                  <a:srgbClr val="FFFF00"/>
                </a:solidFill>
              </a:rPr>
              <a:t>Record Keeping</a:t>
            </a:r>
          </a:p>
        </p:txBody>
      </p:sp>
      <p:graphicFrame>
        <p:nvGraphicFramePr>
          <p:cNvPr id="62519" name="Group 55">
            <a:extLst>
              <a:ext uri="{FF2B5EF4-FFF2-40B4-BE49-F238E27FC236}">
                <a16:creationId xmlns:a16="http://schemas.microsoft.com/office/drawing/2014/main" id="{28CF2641-972D-19F4-68F4-9921049B69FA}"/>
              </a:ext>
            </a:extLst>
          </p:cNvPr>
          <p:cNvGraphicFramePr>
            <a:graphicFrameLocks noGrp="1"/>
          </p:cNvGraphicFramePr>
          <p:nvPr>
            <p:ph idx="1"/>
          </p:nvPr>
        </p:nvGraphicFramePr>
        <p:xfrm>
          <a:off x="2095500" y="1676400"/>
          <a:ext cx="4953000" cy="4694238"/>
        </p:xfrm>
        <a:graphic>
          <a:graphicData uri="http://schemas.openxmlformats.org/drawingml/2006/table">
            <a:tbl>
              <a:tblPr/>
              <a:tblGrid>
                <a:gridCol w="19050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tblGrid>
              <a:tr h="51813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a:ln>
                            <a:noFill/>
                          </a:ln>
                          <a:solidFill>
                            <a:schemeClr val="hlink"/>
                          </a:solidFill>
                          <a:effectLst>
                            <a:outerShdw blurRad="38100" dist="38100" dir="2700000" algn="tl">
                              <a:srgbClr val="000000"/>
                            </a:outerShdw>
                          </a:effectLst>
                          <a:latin typeface="Tahoma" pitchFamily="34" charset="0"/>
                        </a:rPr>
                        <a:t>Player # </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8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a:ln>
                            <a:noFill/>
                          </a:ln>
                          <a:solidFill>
                            <a:srgbClr val="6699FF"/>
                          </a:solidFill>
                          <a:effectLst>
                            <a:outerShdw blurRad="38100" dist="38100" dir="2700000" algn="tl">
                              <a:srgbClr val="000000"/>
                            </a:outerShdw>
                          </a:effectLst>
                          <a:latin typeface="Tahoma" pitchFamily="34" charset="0"/>
                        </a:rPr>
                        <a:t>Player #</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8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159">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a:ln>
                            <a:noFill/>
                          </a:ln>
                          <a:solidFill>
                            <a:schemeClr val="hlink"/>
                          </a:solidFill>
                          <a:effectLst>
                            <a:outerShdw blurRad="38100" dist="38100" dir="2700000" algn="tl">
                              <a:srgbClr val="000000"/>
                            </a:outerShdw>
                          </a:effectLst>
                          <a:latin typeface="Tahoma" pitchFamily="34" charset="0"/>
                        </a:rPr>
                        <a:t>Player #</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8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a:ln>
                            <a:noFill/>
                          </a:ln>
                          <a:solidFill>
                            <a:srgbClr val="6699FF"/>
                          </a:solidFill>
                          <a:effectLst>
                            <a:outerShdw blurRad="38100" dist="38100" dir="2700000" algn="tl">
                              <a:srgbClr val="000000"/>
                            </a:outerShdw>
                          </a:effectLst>
                          <a:latin typeface="Tahoma" pitchFamily="34" charset="0"/>
                        </a:rPr>
                        <a:t>Player #</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8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13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a:ln>
                            <a:noFill/>
                          </a:ln>
                          <a:solidFill>
                            <a:schemeClr val="hlink"/>
                          </a:solidFill>
                          <a:effectLst>
                            <a:outerShdw blurRad="38100" dist="38100" dir="2700000" algn="tl">
                              <a:srgbClr val="000000"/>
                            </a:outerShdw>
                          </a:effectLst>
                          <a:latin typeface="Tahoma" pitchFamily="34" charset="0"/>
                        </a:rPr>
                        <a:t>Player #</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8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a:ln>
                            <a:noFill/>
                          </a:ln>
                          <a:solidFill>
                            <a:srgbClr val="6699FF"/>
                          </a:solidFill>
                          <a:effectLst>
                            <a:outerShdw blurRad="38100" dist="38100" dir="2700000" algn="tl">
                              <a:srgbClr val="000000"/>
                            </a:outerShdw>
                          </a:effectLst>
                          <a:latin typeface="Tahoma" pitchFamily="34" charset="0"/>
                        </a:rPr>
                        <a:t>Player #</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8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13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a:ln>
                            <a:noFill/>
                          </a:ln>
                          <a:solidFill>
                            <a:schemeClr val="hlink"/>
                          </a:solidFill>
                          <a:effectLst>
                            <a:outerShdw blurRad="38100" dist="38100" dir="2700000" algn="tl">
                              <a:srgbClr val="000000"/>
                            </a:outerShdw>
                          </a:effectLst>
                          <a:latin typeface="Tahoma" pitchFamily="34" charset="0"/>
                        </a:rPr>
                        <a:t>Player #</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8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a:ln>
                            <a:noFill/>
                          </a:ln>
                          <a:solidFill>
                            <a:srgbClr val="6699FF"/>
                          </a:solidFill>
                          <a:effectLst>
                            <a:outerShdw blurRad="38100" dist="38100" dir="2700000" algn="tl">
                              <a:srgbClr val="000000"/>
                            </a:outerShdw>
                          </a:effectLst>
                          <a:latin typeface="Tahoma" pitchFamily="34" charset="0"/>
                        </a:rPr>
                        <a:t>Player #</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8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13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a:ln>
                            <a:noFill/>
                          </a:ln>
                          <a:solidFill>
                            <a:schemeClr val="hlink"/>
                          </a:solidFill>
                          <a:effectLst>
                            <a:outerShdw blurRad="38100" dist="38100" dir="2700000" algn="tl">
                              <a:srgbClr val="000000"/>
                            </a:outerShdw>
                          </a:effectLst>
                          <a:latin typeface="Tahoma" pitchFamily="34" charset="0"/>
                        </a:rPr>
                        <a:t>Player #</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8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a:ln>
                            <a:noFill/>
                          </a:ln>
                          <a:solidFill>
                            <a:srgbClr val="6699FF"/>
                          </a:solidFill>
                          <a:effectLst>
                            <a:outerShdw blurRad="38100" dist="38100" dir="2700000" algn="tl">
                              <a:srgbClr val="000000"/>
                            </a:outerShdw>
                          </a:effectLst>
                          <a:latin typeface="Tahoma" pitchFamily="34" charset="0"/>
                        </a:rPr>
                        <a:t>Player #</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8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813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a:ln>
                            <a:noFill/>
                          </a:ln>
                          <a:solidFill>
                            <a:schemeClr val="hlink"/>
                          </a:solidFill>
                          <a:effectLst>
                            <a:outerShdw blurRad="38100" dist="38100" dir="2700000" algn="tl">
                              <a:srgbClr val="000000"/>
                            </a:outerShdw>
                          </a:effectLst>
                          <a:latin typeface="Tahoma" pitchFamily="34" charset="0"/>
                        </a:rPr>
                        <a:t>Player #</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8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a:ln>
                            <a:noFill/>
                          </a:ln>
                          <a:solidFill>
                            <a:srgbClr val="6699FF"/>
                          </a:solidFill>
                          <a:effectLst>
                            <a:outerShdw blurRad="38100" dist="38100" dir="2700000" algn="tl">
                              <a:srgbClr val="000000"/>
                            </a:outerShdw>
                          </a:effectLst>
                          <a:latin typeface="Tahoma" pitchFamily="34" charset="0"/>
                        </a:rPr>
                        <a:t>Player #</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8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1813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a:ln>
                            <a:noFill/>
                          </a:ln>
                          <a:solidFill>
                            <a:schemeClr val="hlink"/>
                          </a:solidFill>
                          <a:effectLst>
                            <a:outerShdw blurRad="38100" dist="38100" dir="2700000" algn="tl">
                              <a:srgbClr val="000000"/>
                            </a:outerShdw>
                          </a:effectLst>
                          <a:latin typeface="Tahoma" pitchFamily="34" charset="0"/>
                        </a:rPr>
                        <a:t>Player #</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8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a:ln>
                            <a:noFill/>
                          </a:ln>
                          <a:solidFill>
                            <a:srgbClr val="6699FF"/>
                          </a:solidFill>
                          <a:effectLst>
                            <a:outerShdw blurRad="38100" dist="38100" dir="2700000" algn="tl">
                              <a:srgbClr val="000000"/>
                            </a:outerShdw>
                          </a:effectLst>
                          <a:latin typeface="Tahoma" pitchFamily="34" charset="0"/>
                        </a:rPr>
                        <a:t>Player #</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8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1813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a:ln>
                            <a:noFill/>
                          </a:ln>
                          <a:solidFill>
                            <a:schemeClr val="hlink"/>
                          </a:solidFill>
                          <a:effectLst>
                            <a:outerShdw blurRad="38100" dist="38100" dir="2700000" algn="tl">
                              <a:srgbClr val="000000"/>
                            </a:outerShdw>
                          </a:effectLst>
                          <a:latin typeface="Tahoma" pitchFamily="34" charset="0"/>
                        </a:rPr>
                        <a:t>Player #</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8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a:ln>
                            <a:noFill/>
                          </a:ln>
                          <a:solidFill>
                            <a:srgbClr val="6699FF"/>
                          </a:solidFill>
                          <a:effectLst>
                            <a:outerShdw blurRad="38100" dist="38100" dir="2700000" algn="tl">
                              <a:srgbClr val="000000"/>
                            </a:outerShdw>
                          </a:effectLst>
                          <a:latin typeface="Tahoma" pitchFamily="34" charset="0"/>
                        </a:rPr>
                        <a:t>Player #</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8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1813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a:ln>
                            <a:noFill/>
                          </a:ln>
                          <a:solidFill>
                            <a:schemeClr val="hlink"/>
                          </a:solidFill>
                          <a:effectLst>
                            <a:outerShdw blurRad="38100" dist="38100" dir="2700000" algn="tl">
                              <a:srgbClr val="000000"/>
                            </a:outerShdw>
                          </a:effectLst>
                          <a:latin typeface="Tahoma" pitchFamily="34" charset="0"/>
                        </a:rPr>
                        <a:t>Player #</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8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a:ln>
                            <a:noFill/>
                          </a:ln>
                          <a:solidFill>
                            <a:srgbClr val="6699FF"/>
                          </a:solidFill>
                          <a:effectLst>
                            <a:outerShdw blurRad="38100" dist="38100" dir="2700000" algn="tl">
                              <a:srgbClr val="000000"/>
                            </a:outerShdw>
                          </a:effectLst>
                          <a:latin typeface="Tahoma" pitchFamily="34" charset="0"/>
                        </a:rPr>
                        <a:t>Player #</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8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0539C41-BF62-85C2-D6CF-49D0DFA00D8D}"/>
              </a:ext>
            </a:extLst>
          </p:cNvPr>
          <p:cNvSpPr>
            <a:spLocks noGrp="1" noChangeArrowheads="1"/>
          </p:cNvSpPr>
          <p:nvPr>
            <p:ph type="title"/>
          </p:nvPr>
        </p:nvSpPr>
        <p:spPr/>
        <p:txBody>
          <a:bodyPr/>
          <a:lstStyle/>
          <a:p>
            <a:pPr eaLnBrk="1" hangingPunct="1">
              <a:defRPr/>
            </a:pPr>
            <a:r>
              <a:rPr lang="en-US" b="1">
                <a:solidFill>
                  <a:srgbClr val="FFFF00"/>
                </a:solidFill>
              </a:rPr>
              <a:t>TIE GAME PROCEDURE</a:t>
            </a:r>
            <a:r>
              <a:rPr lang="en-US"/>
              <a:t> </a:t>
            </a:r>
          </a:p>
        </p:txBody>
      </p:sp>
      <p:sp>
        <p:nvSpPr>
          <p:cNvPr id="4099" name="Rectangle 3">
            <a:extLst>
              <a:ext uri="{FF2B5EF4-FFF2-40B4-BE49-F238E27FC236}">
                <a16:creationId xmlns:a16="http://schemas.microsoft.com/office/drawing/2014/main" id="{43585E54-7A04-D30C-4E04-B3488C1393EE}"/>
              </a:ext>
            </a:extLst>
          </p:cNvPr>
          <p:cNvSpPr>
            <a:spLocks noGrp="1" noChangeArrowheads="1"/>
          </p:cNvSpPr>
          <p:nvPr>
            <p:ph type="body" idx="1"/>
          </p:nvPr>
        </p:nvSpPr>
        <p:spPr>
          <a:xfrm>
            <a:off x="457200" y="1524000"/>
            <a:ext cx="8229600" cy="5334000"/>
          </a:xfrm>
        </p:spPr>
        <p:txBody>
          <a:bodyPr/>
          <a:lstStyle/>
          <a:p>
            <a:pPr marL="609600" indent="-609600" eaLnBrk="1" hangingPunct="1">
              <a:defRPr/>
            </a:pPr>
            <a:endParaRPr lang="en-US" b="1" dirty="0">
              <a:solidFill>
                <a:srgbClr val="66CCFF"/>
              </a:solidFill>
            </a:endParaRPr>
          </a:p>
          <a:p>
            <a:pPr marL="609600" indent="-609600" eaLnBrk="1" hangingPunct="1">
              <a:defRPr/>
            </a:pPr>
            <a:r>
              <a:rPr lang="en-US" b="1" dirty="0">
                <a:solidFill>
                  <a:srgbClr val="66CCFF"/>
                </a:solidFill>
              </a:rPr>
              <a:t>Boys</a:t>
            </a:r>
            <a:r>
              <a:rPr lang="en-US" dirty="0"/>
              <a:t>  and </a:t>
            </a:r>
            <a:r>
              <a:rPr lang="en-US" b="1" dirty="0">
                <a:solidFill>
                  <a:schemeClr val="bg2">
                    <a:lumMod val="40000"/>
                    <a:lumOff val="60000"/>
                  </a:schemeClr>
                </a:solidFill>
              </a:rPr>
              <a:t>Girls</a:t>
            </a:r>
          </a:p>
          <a:p>
            <a:pPr marL="990600" lvl="1" indent="-533400" eaLnBrk="1" hangingPunct="1">
              <a:defRPr/>
            </a:pPr>
            <a:endParaRPr lang="en-US" dirty="0"/>
          </a:p>
          <a:p>
            <a:pPr marL="990600" lvl="1" indent="-533400" eaLnBrk="1" hangingPunct="1">
              <a:defRPr/>
            </a:pPr>
            <a:r>
              <a:rPr lang="en-US" dirty="0"/>
              <a:t>Two, 15-minute, sudden-victory periods.  </a:t>
            </a:r>
          </a:p>
          <a:p>
            <a:pPr marL="990600" lvl="1" indent="-533400" eaLnBrk="1" hangingPunct="1">
              <a:defRPr/>
            </a:pPr>
            <a:r>
              <a:rPr lang="en-US" dirty="0"/>
              <a:t>If the score remains tied after the overtime periods, kicks from the penalty mark.</a:t>
            </a:r>
            <a:r>
              <a:rPr lang="en-US" b="1" dirty="0">
                <a:solidFill>
                  <a:srgbClr val="FFFF00"/>
                </a:solidFill>
              </a:rPr>
              <a:t> </a:t>
            </a:r>
          </a:p>
          <a:p>
            <a:pPr marL="990600" lvl="1" indent="-533400" eaLnBrk="1" hangingPunct="1">
              <a:defRPr/>
            </a:pP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DEF67C81-2290-6B82-A524-FAB85CAB49C2}"/>
              </a:ext>
            </a:extLst>
          </p:cNvPr>
          <p:cNvSpPr>
            <a:spLocks noGrp="1" noChangeArrowheads="1"/>
          </p:cNvSpPr>
          <p:nvPr>
            <p:ph type="title"/>
          </p:nvPr>
        </p:nvSpPr>
        <p:spPr/>
        <p:txBody>
          <a:bodyPr/>
          <a:lstStyle/>
          <a:p>
            <a:pPr eaLnBrk="1" hangingPunct="1">
              <a:defRPr/>
            </a:pPr>
            <a:r>
              <a:rPr lang="en-US" b="1">
                <a:solidFill>
                  <a:srgbClr val="FFFF00"/>
                </a:solidFill>
              </a:rPr>
              <a:t>OVERTIME</a:t>
            </a:r>
            <a:endParaRPr lang="en-US"/>
          </a:p>
        </p:txBody>
      </p:sp>
      <p:sp>
        <p:nvSpPr>
          <p:cNvPr id="3075" name="Rectangle 3">
            <a:extLst>
              <a:ext uri="{FF2B5EF4-FFF2-40B4-BE49-F238E27FC236}">
                <a16:creationId xmlns:a16="http://schemas.microsoft.com/office/drawing/2014/main" id="{18D74065-6600-1682-59B4-8F475C00F3F4}"/>
              </a:ext>
            </a:extLst>
          </p:cNvPr>
          <p:cNvSpPr>
            <a:spLocks noGrp="1" noChangeArrowheads="1"/>
          </p:cNvSpPr>
          <p:nvPr>
            <p:ph type="body" idx="1"/>
          </p:nvPr>
        </p:nvSpPr>
        <p:spPr/>
        <p:txBody>
          <a:bodyPr/>
          <a:lstStyle/>
          <a:p>
            <a:pPr eaLnBrk="1" hangingPunct="1">
              <a:defRPr/>
            </a:pPr>
            <a:r>
              <a:rPr lang="en-US" sz="2800"/>
              <a:t>Meet with the coaches and captains to explain the procedure. </a:t>
            </a:r>
          </a:p>
          <a:p>
            <a:pPr eaLnBrk="1" hangingPunct="1">
              <a:defRPr/>
            </a:pPr>
            <a:r>
              <a:rPr lang="en-US" sz="2800"/>
              <a:t>There will a five-minute interval between the game and the first overtime period, and a two-minute interval between overtime periods.</a:t>
            </a:r>
          </a:p>
          <a:p>
            <a:pPr eaLnBrk="1" hangingPunct="1">
              <a:defRPr/>
            </a:pPr>
            <a:r>
              <a:rPr lang="en-US" sz="2800"/>
              <a:t>At the end of the first overtime period, teams change ends.</a:t>
            </a:r>
          </a:p>
          <a:p>
            <a:pPr eaLnBrk="1" hangingPunct="1">
              <a:defRPr/>
            </a:pPr>
            <a:r>
              <a:rPr lang="en-US" sz="2800"/>
              <a:t>Hold a coin toss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806F4902-1276-9416-52FA-508923495B99}"/>
              </a:ext>
            </a:extLst>
          </p:cNvPr>
          <p:cNvSpPr>
            <a:spLocks noGrp="1" noChangeArrowheads="1"/>
          </p:cNvSpPr>
          <p:nvPr>
            <p:ph type="title"/>
          </p:nvPr>
        </p:nvSpPr>
        <p:spPr/>
        <p:txBody>
          <a:bodyPr/>
          <a:lstStyle/>
          <a:p>
            <a:pPr eaLnBrk="1" hangingPunct="1">
              <a:defRPr/>
            </a:pPr>
            <a:r>
              <a:rPr lang="en-US" b="1">
                <a:solidFill>
                  <a:srgbClr val="FFFF00"/>
                </a:solidFill>
              </a:rPr>
              <a:t>Kicks from the Penalty Mark</a:t>
            </a:r>
            <a:r>
              <a:rPr lang="en-US"/>
              <a:t> </a:t>
            </a:r>
          </a:p>
        </p:txBody>
      </p:sp>
      <p:sp>
        <p:nvSpPr>
          <p:cNvPr id="8195" name="Rectangle 3">
            <a:extLst>
              <a:ext uri="{FF2B5EF4-FFF2-40B4-BE49-F238E27FC236}">
                <a16:creationId xmlns:a16="http://schemas.microsoft.com/office/drawing/2014/main" id="{4192DA19-BFC7-31DC-5CFD-3EF620CF8A9A}"/>
              </a:ext>
            </a:extLst>
          </p:cNvPr>
          <p:cNvSpPr>
            <a:spLocks noGrp="1" noChangeArrowheads="1"/>
          </p:cNvSpPr>
          <p:nvPr>
            <p:ph type="body" idx="1"/>
          </p:nvPr>
        </p:nvSpPr>
        <p:spPr>
          <a:xfrm>
            <a:off x="457200" y="1600200"/>
            <a:ext cx="8229600" cy="5257800"/>
          </a:xfrm>
        </p:spPr>
        <p:txBody>
          <a:bodyPr/>
          <a:lstStyle/>
          <a:p>
            <a:pPr marL="609600" indent="-609600" eaLnBrk="1" hangingPunct="1">
              <a:lnSpc>
                <a:spcPct val="80000"/>
              </a:lnSpc>
              <a:defRPr/>
            </a:pPr>
            <a:r>
              <a:rPr lang="en-US" altLang="en-US"/>
              <a:t>It the score remains tied after the overtime periods, meet with the coaches and captains to review kicks from the penalty mark procedure to be followed:</a:t>
            </a:r>
          </a:p>
          <a:p>
            <a:pPr marL="990600" lvl="1" indent="-533400" eaLnBrk="1" hangingPunct="1">
              <a:lnSpc>
                <a:spcPct val="80000"/>
              </a:lnSpc>
              <a:defRPr/>
            </a:pPr>
            <a:endParaRPr lang="en-US" altLang="en-US" sz="1600"/>
          </a:p>
          <a:p>
            <a:pPr marL="990600" lvl="1" indent="-533400" eaLnBrk="1" hangingPunct="1">
              <a:lnSpc>
                <a:spcPct val="80000"/>
              </a:lnSpc>
              <a:defRPr/>
            </a:pPr>
            <a:r>
              <a:rPr lang="en-US" altLang="en-US"/>
              <a:t>You choose the goal at which all of the kicks shall be taken.</a:t>
            </a:r>
          </a:p>
          <a:p>
            <a:pPr marL="990600" lvl="1" indent="-533400" eaLnBrk="1" hangingPunct="1">
              <a:lnSpc>
                <a:spcPct val="80000"/>
              </a:lnSpc>
              <a:defRPr/>
            </a:pPr>
            <a:r>
              <a:rPr lang="en-US" altLang="en-US"/>
              <a:t>Each coach selects any five players, on or off the field, including the goalkeeper, (except those who may have been disqualified) to take the kicks.</a:t>
            </a:r>
          </a:p>
          <a:p>
            <a:pPr marL="990600" lvl="1" indent="-533400" eaLnBrk="1" hangingPunct="1">
              <a:lnSpc>
                <a:spcPct val="80000"/>
              </a:lnSpc>
              <a:defRPr/>
            </a:pPr>
            <a:r>
              <a:rPr lang="en-US" altLang="en-US"/>
              <a:t>Kickers move to center circle.  All other team personnel remain on their benches.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8195">
                                            <p:txEl>
                                              <p:pRg st="2" end="2"/>
                                            </p:txEl>
                                          </p:spTgt>
                                        </p:tgtEl>
                                        <p:attrNameLst>
                                          <p:attrName>style.visibility</p:attrName>
                                        </p:attrNameLst>
                                      </p:cBhvr>
                                      <p:to>
                                        <p:strVal val="visible"/>
                                      </p:to>
                                    </p:set>
                                    <p:anim calcmode="lin" valueType="num">
                                      <p:cBhvr>
                                        <p:cTn id="7" dur="1000" fill="hold"/>
                                        <p:tgtEl>
                                          <p:spTgt spid="8195">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8195">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8195">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8195">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nodeType="clickEffect">
                                  <p:stCondLst>
                                    <p:cond delay="0"/>
                                  </p:stCondLst>
                                  <p:childTnLst>
                                    <p:set>
                                      <p:cBhvr>
                                        <p:cTn id="14" dur="1" fill="hold">
                                          <p:stCondLst>
                                            <p:cond delay="0"/>
                                          </p:stCondLst>
                                        </p:cTn>
                                        <p:tgtEl>
                                          <p:spTgt spid="8195">
                                            <p:txEl>
                                              <p:pRg st="3" end="3"/>
                                            </p:txEl>
                                          </p:spTgt>
                                        </p:tgtEl>
                                        <p:attrNameLst>
                                          <p:attrName>style.visibility</p:attrName>
                                        </p:attrNameLst>
                                      </p:cBhvr>
                                      <p:to>
                                        <p:strVal val="visible"/>
                                      </p:to>
                                    </p:set>
                                    <p:anim calcmode="lin" valueType="num">
                                      <p:cBhvr>
                                        <p:cTn id="15" dur="1000" fill="hold"/>
                                        <p:tgtEl>
                                          <p:spTgt spid="8195">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8195">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8195">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8195">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nodeType="click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anim calcmode="lin" valueType="num">
                                      <p:cBhvr>
                                        <p:cTn id="23" dur="1000" fill="hold"/>
                                        <p:tgtEl>
                                          <p:spTgt spid="8195">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8195">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8195">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8195">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6D1D5728-8B69-59A0-E94C-8337DD1952B8}"/>
              </a:ext>
            </a:extLst>
          </p:cNvPr>
          <p:cNvSpPr>
            <a:spLocks noGrp="1" noChangeArrowheads="1"/>
          </p:cNvSpPr>
          <p:nvPr>
            <p:ph type="title"/>
          </p:nvPr>
        </p:nvSpPr>
        <p:spPr/>
        <p:txBody>
          <a:bodyPr/>
          <a:lstStyle/>
          <a:p>
            <a:pPr eaLnBrk="1" hangingPunct="1">
              <a:defRPr/>
            </a:pPr>
            <a:r>
              <a:rPr lang="en-US" b="1">
                <a:solidFill>
                  <a:srgbClr val="FFFF00"/>
                </a:solidFill>
              </a:rPr>
              <a:t>Kicks from the Penalty Mark</a:t>
            </a:r>
          </a:p>
        </p:txBody>
      </p:sp>
      <p:sp>
        <p:nvSpPr>
          <p:cNvPr id="16387" name="Rectangle 3">
            <a:extLst>
              <a:ext uri="{FF2B5EF4-FFF2-40B4-BE49-F238E27FC236}">
                <a16:creationId xmlns:a16="http://schemas.microsoft.com/office/drawing/2014/main" id="{DC3D0CBB-1FD3-47F6-105B-B7AE21081A8D}"/>
              </a:ext>
            </a:extLst>
          </p:cNvPr>
          <p:cNvSpPr>
            <a:spLocks noGrp="1" noChangeArrowheads="1"/>
          </p:cNvSpPr>
          <p:nvPr>
            <p:ph type="body" idx="1"/>
          </p:nvPr>
        </p:nvSpPr>
        <p:spPr>
          <a:xfrm>
            <a:off x="457200" y="1447800"/>
            <a:ext cx="8229600" cy="5257800"/>
          </a:xfrm>
        </p:spPr>
        <p:txBody>
          <a:bodyPr/>
          <a:lstStyle/>
          <a:p>
            <a:pPr marL="990600" lvl="1" indent="-533400" eaLnBrk="1" hangingPunct="1">
              <a:lnSpc>
                <a:spcPct val="90000"/>
              </a:lnSpc>
              <a:defRPr/>
            </a:pPr>
            <a:r>
              <a:rPr lang="en-US" altLang="en-US"/>
              <a:t>Do a coin toss.  The team winning the toss shall have the choice of kicking first or second.</a:t>
            </a:r>
          </a:p>
          <a:p>
            <a:pPr marL="990600" lvl="1" indent="-533400" eaLnBrk="1" hangingPunct="1">
              <a:lnSpc>
                <a:spcPct val="90000"/>
              </a:lnSpc>
              <a:defRPr/>
            </a:pPr>
            <a:r>
              <a:rPr lang="en-US" altLang="en-US"/>
              <a:t>Teams will alternate kickers. </a:t>
            </a:r>
          </a:p>
          <a:p>
            <a:pPr marL="990600" lvl="1" indent="-533400" eaLnBrk="1" hangingPunct="1">
              <a:lnSpc>
                <a:spcPct val="90000"/>
              </a:lnSpc>
              <a:defRPr/>
            </a:pPr>
            <a:r>
              <a:rPr lang="en-US" altLang="en-US"/>
              <a:t>The defending team may change the goalkeeper prior to any penalty kick.</a:t>
            </a:r>
          </a:p>
          <a:p>
            <a:pPr marL="990600" lvl="1" indent="-533400" eaLnBrk="1" hangingPunct="1">
              <a:lnSpc>
                <a:spcPct val="90000"/>
              </a:lnSpc>
              <a:defRPr/>
            </a:pPr>
            <a:r>
              <a:rPr lang="en-US" altLang="en-US"/>
              <a:t>The order of kickers need not be determined.</a:t>
            </a:r>
          </a:p>
          <a:p>
            <a:pPr marL="990600" lvl="1" indent="-533400" eaLnBrk="1" hangingPunct="1">
              <a:lnSpc>
                <a:spcPct val="90000"/>
              </a:lnSpc>
              <a:defRPr/>
            </a:pPr>
            <a:r>
              <a:rPr lang="en-US" altLang="en-US"/>
              <a:t>Following five kicks for each team, the team scoring on the greatest number of these kicks shall be declared the winner.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p:cTn id="7" dur="1000" fill="hold"/>
                                        <p:tgtEl>
                                          <p:spTgt spid="1638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6387">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638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6387">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nodeType="clickEffect">
                                  <p:stCondLst>
                                    <p:cond delay="0"/>
                                  </p:stCondLst>
                                  <p:childTnLst>
                                    <p:set>
                                      <p:cBhvr>
                                        <p:cTn id="14" dur="1" fill="hold">
                                          <p:stCondLst>
                                            <p:cond delay="0"/>
                                          </p:stCondLst>
                                        </p:cTn>
                                        <p:tgtEl>
                                          <p:spTgt spid="16387">
                                            <p:txEl>
                                              <p:pRg st="1" end="1"/>
                                            </p:txEl>
                                          </p:spTgt>
                                        </p:tgtEl>
                                        <p:attrNameLst>
                                          <p:attrName>style.visibility</p:attrName>
                                        </p:attrNameLst>
                                      </p:cBhvr>
                                      <p:to>
                                        <p:strVal val="visible"/>
                                      </p:to>
                                    </p:set>
                                    <p:anim calcmode="lin" valueType="num">
                                      <p:cBhvr>
                                        <p:cTn id="15" dur="1000" fill="hold"/>
                                        <p:tgtEl>
                                          <p:spTgt spid="16387">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16387">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16387">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6387">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nodeType="clickEffect">
                                  <p:stCondLst>
                                    <p:cond delay="0"/>
                                  </p:stCondLst>
                                  <p:childTnLst>
                                    <p:set>
                                      <p:cBhvr>
                                        <p:cTn id="22" dur="1" fill="hold">
                                          <p:stCondLst>
                                            <p:cond delay="0"/>
                                          </p:stCondLst>
                                        </p:cTn>
                                        <p:tgtEl>
                                          <p:spTgt spid="16387">
                                            <p:txEl>
                                              <p:pRg st="2" end="2"/>
                                            </p:txEl>
                                          </p:spTgt>
                                        </p:tgtEl>
                                        <p:attrNameLst>
                                          <p:attrName>style.visibility</p:attrName>
                                        </p:attrNameLst>
                                      </p:cBhvr>
                                      <p:to>
                                        <p:strVal val="visible"/>
                                      </p:to>
                                    </p:set>
                                    <p:anim calcmode="lin" valueType="num">
                                      <p:cBhvr>
                                        <p:cTn id="23" dur="1000" fill="hold"/>
                                        <p:tgtEl>
                                          <p:spTgt spid="16387">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16387">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16387">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16387">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ntr" presetSubtype="0" fill="hold" nodeType="clickEffect">
                                  <p:stCondLst>
                                    <p:cond delay="0"/>
                                  </p:stCondLst>
                                  <p:childTnLst>
                                    <p:set>
                                      <p:cBhvr>
                                        <p:cTn id="30" dur="1" fill="hold">
                                          <p:stCondLst>
                                            <p:cond delay="0"/>
                                          </p:stCondLst>
                                        </p:cTn>
                                        <p:tgtEl>
                                          <p:spTgt spid="16387">
                                            <p:txEl>
                                              <p:pRg st="3" end="3"/>
                                            </p:txEl>
                                          </p:spTgt>
                                        </p:tgtEl>
                                        <p:attrNameLst>
                                          <p:attrName>style.visibility</p:attrName>
                                        </p:attrNameLst>
                                      </p:cBhvr>
                                      <p:to>
                                        <p:strVal val="visible"/>
                                      </p:to>
                                    </p:set>
                                    <p:anim calcmode="lin" valueType="num">
                                      <p:cBhvr>
                                        <p:cTn id="31" dur="1000" fill="hold"/>
                                        <p:tgtEl>
                                          <p:spTgt spid="16387">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16387">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16387">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16387">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5" presetClass="entr" presetSubtype="0" fill="hold" nodeType="clickEffect">
                                  <p:stCondLst>
                                    <p:cond delay="0"/>
                                  </p:stCondLst>
                                  <p:childTnLst>
                                    <p:set>
                                      <p:cBhvr>
                                        <p:cTn id="38" dur="1" fill="hold">
                                          <p:stCondLst>
                                            <p:cond delay="0"/>
                                          </p:stCondLst>
                                        </p:cTn>
                                        <p:tgtEl>
                                          <p:spTgt spid="16387">
                                            <p:txEl>
                                              <p:pRg st="4" end="4"/>
                                            </p:txEl>
                                          </p:spTgt>
                                        </p:tgtEl>
                                        <p:attrNameLst>
                                          <p:attrName>style.visibility</p:attrName>
                                        </p:attrNameLst>
                                      </p:cBhvr>
                                      <p:to>
                                        <p:strVal val="visible"/>
                                      </p:to>
                                    </p:set>
                                    <p:anim calcmode="lin" valueType="num">
                                      <p:cBhvr>
                                        <p:cTn id="39" dur="1000" fill="hold"/>
                                        <p:tgtEl>
                                          <p:spTgt spid="16387">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16387">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16387">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16387">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7DC66DE-A76A-E810-9796-E10AD29B165E}"/>
              </a:ext>
            </a:extLst>
          </p:cNvPr>
          <p:cNvSpPr>
            <a:spLocks noGrp="1" noChangeArrowheads="1"/>
          </p:cNvSpPr>
          <p:nvPr>
            <p:ph type="title"/>
          </p:nvPr>
        </p:nvSpPr>
        <p:spPr/>
        <p:txBody>
          <a:bodyPr/>
          <a:lstStyle/>
          <a:p>
            <a:pPr eaLnBrk="1" hangingPunct="1">
              <a:defRPr/>
            </a:pPr>
            <a:r>
              <a:rPr lang="en-US" b="1">
                <a:solidFill>
                  <a:srgbClr val="FFFF00"/>
                </a:solidFill>
              </a:rPr>
              <a:t>Kicks from the Penalty Mark</a:t>
            </a:r>
          </a:p>
        </p:txBody>
      </p:sp>
      <p:sp>
        <p:nvSpPr>
          <p:cNvPr id="9219" name="Rectangle 3">
            <a:extLst>
              <a:ext uri="{FF2B5EF4-FFF2-40B4-BE49-F238E27FC236}">
                <a16:creationId xmlns:a16="http://schemas.microsoft.com/office/drawing/2014/main" id="{8191FCE3-3CF2-132F-C161-983C40A76960}"/>
              </a:ext>
            </a:extLst>
          </p:cNvPr>
          <p:cNvSpPr>
            <a:spLocks noGrp="1" noChangeArrowheads="1"/>
          </p:cNvSpPr>
          <p:nvPr>
            <p:ph type="body" idx="1"/>
          </p:nvPr>
        </p:nvSpPr>
        <p:spPr>
          <a:xfrm>
            <a:off x="457200" y="1600200"/>
            <a:ext cx="8229600" cy="5257800"/>
          </a:xfrm>
        </p:spPr>
        <p:txBody>
          <a:bodyPr/>
          <a:lstStyle/>
          <a:p>
            <a:pPr marL="609600" indent="-609600" eaLnBrk="1" hangingPunct="1">
              <a:defRPr/>
            </a:pPr>
            <a:r>
              <a:rPr lang="en-US" altLang="en-US"/>
              <a:t>If the score remains tied after each team has had five kicks:</a:t>
            </a:r>
          </a:p>
          <a:p>
            <a:pPr marL="990600" lvl="1" indent="-533400" eaLnBrk="1" hangingPunct="1">
              <a:defRPr/>
            </a:pPr>
            <a:endParaRPr lang="en-US" altLang="en-US" sz="1600"/>
          </a:p>
          <a:p>
            <a:pPr marL="990600" lvl="1" indent="-533400" eaLnBrk="1" hangingPunct="1">
              <a:defRPr/>
            </a:pPr>
            <a:r>
              <a:rPr lang="en-US" altLang="en-US"/>
              <a:t>All rounds beginning with the second round are SUDDEN VICTORY.</a:t>
            </a:r>
          </a:p>
          <a:p>
            <a:pPr marL="990600" lvl="1" indent="-533400" eaLnBrk="1" hangingPunct="1">
              <a:defRPr/>
            </a:pPr>
            <a:r>
              <a:rPr lang="en-US" altLang="en-US"/>
              <a:t>Each coach will select five different players than the first five who already have kicked to take kicks. </a:t>
            </a:r>
          </a:p>
          <a:p>
            <a:pPr marL="990600" lvl="1" indent="-533400" eaLnBrk="1" hangingPunct="1">
              <a:defRPr/>
            </a:pPr>
            <a:r>
              <a:rPr lang="en-US" altLang="en-US"/>
              <a:t>If one team scores and the other team does not score, the game is ended without more kicks being taken.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9219">
                                            <p:txEl>
                                              <p:pRg st="3" end="3"/>
                                            </p:txEl>
                                          </p:spTgt>
                                        </p:tgtEl>
                                        <p:attrNameLst>
                                          <p:attrName>style.visibility</p:attrName>
                                        </p:attrNameLst>
                                      </p:cBhvr>
                                      <p:to>
                                        <p:strVal val="visible"/>
                                      </p:to>
                                    </p:set>
                                    <p:anim calcmode="lin" valueType="num">
                                      <p:cBhvr>
                                        <p:cTn id="7" dur="1000" fill="hold"/>
                                        <p:tgtEl>
                                          <p:spTgt spid="9219">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9219">
                                            <p:txEl>
                                              <p:pRg st="3" end="3"/>
                                            </p:txEl>
                                          </p:spTgt>
                                        </p:tgtEl>
                                        <p:attrNameLst>
                                          <p:attrName>ppt_h</p:attrName>
                                        </p:attrNameLst>
                                      </p:cBhvr>
                                      <p:tavLst>
                                        <p:tav tm="0">
                                          <p:val>
                                            <p:fltVal val="0"/>
                                          </p:val>
                                        </p:tav>
                                        <p:tav tm="100000">
                                          <p:val>
                                            <p:strVal val="#ppt_h"/>
                                          </p:val>
                                        </p:tav>
                                      </p:tavLst>
                                    </p:anim>
                                    <p:anim calcmode="lin" valueType="num">
                                      <p:cBhvr>
                                        <p:cTn id="9" dur="1000" fill="hold"/>
                                        <p:tgtEl>
                                          <p:spTgt spid="9219">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9219">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nodeType="clickEffect">
                                  <p:stCondLst>
                                    <p:cond delay="0"/>
                                  </p:stCondLst>
                                  <p:childTnLst>
                                    <p:set>
                                      <p:cBhvr>
                                        <p:cTn id="14" dur="1" fill="hold">
                                          <p:stCondLst>
                                            <p:cond delay="0"/>
                                          </p:stCondLst>
                                        </p:cTn>
                                        <p:tgtEl>
                                          <p:spTgt spid="9219">
                                            <p:txEl>
                                              <p:pRg st="4" end="4"/>
                                            </p:txEl>
                                          </p:spTgt>
                                        </p:tgtEl>
                                        <p:attrNameLst>
                                          <p:attrName>style.visibility</p:attrName>
                                        </p:attrNameLst>
                                      </p:cBhvr>
                                      <p:to>
                                        <p:strVal val="visible"/>
                                      </p:to>
                                    </p:set>
                                    <p:anim calcmode="lin" valueType="num">
                                      <p:cBhvr>
                                        <p:cTn id="15" dur="1000" fill="hold"/>
                                        <p:tgtEl>
                                          <p:spTgt spid="9219">
                                            <p:txEl>
                                              <p:pRg st="4" end="4"/>
                                            </p:txEl>
                                          </p:spTgt>
                                        </p:tgtEl>
                                        <p:attrNameLst>
                                          <p:attrName>ppt_w</p:attrName>
                                        </p:attrNameLst>
                                      </p:cBhvr>
                                      <p:tavLst>
                                        <p:tav tm="0">
                                          <p:val>
                                            <p:fltVal val="0"/>
                                          </p:val>
                                        </p:tav>
                                        <p:tav tm="100000">
                                          <p:val>
                                            <p:strVal val="#ppt_w"/>
                                          </p:val>
                                        </p:tav>
                                      </p:tavLst>
                                    </p:anim>
                                    <p:anim calcmode="lin" valueType="num">
                                      <p:cBhvr>
                                        <p:cTn id="16" dur="1000" fill="hold"/>
                                        <p:tgtEl>
                                          <p:spTgt spid="9219">
                                            <p:txEl>
                                              <p:pRg st="4" end="4"/>
                                            </p:txEl>
                                          </p:spTgt>
                                        </p:tgtEl>
                                        <p:attrNameLst>
                                          <p:attrName>ppt_h</p:attrName>
                                        </p:attrNameLst>
                                      </p:cBhvr>
                                      <p:tavLst>
                                        <p:tav tm="0">
                                          <p:val>
                                            <p:fltVal val="0"/>
                                          </p:val>
                                        </p:tav>
                                        <p:tav tm="100000">
                                          <p:val>
                                            <p:strVal val="#ppt_h"/>
                                          </p:val>
                                        </p:tav>
                                      </p:tavLst>
                                    </p:anim>
                                    <p:anim calcmode="lin" valueType="num">
                                      <p:cBhvr>
                                        <p:cTn id="17" dur="1000" fill="hold"/>
                                        <p:tgtEl>
                                          <p:spTgt spid="9219">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9219">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0EC72EF3-0861-E2C2-D18F-5190BA4F7C74}"/>
              </a:ext>
            </a:extLst>
          </p:cNvPr>
          <p:cNvSpPr>
            <a:spLocks noGrp="1" noChangeArrowheads="1"/>
          </p:cNvSpPr>
          <p:nvPr>
            <p:ph type="title"/>
          </p:nvPr>
        </p:nvSpPr>
        <p:spPr/>
        <p:txBody>
          <a:bodyPr/>
          <a:lstStyle/>
          <a:p>
            <a:pPr eaLnBrk="1" hangingPunct="1">
              <a:defRPr/>
            </a:pPr>
            <a:r>
              <a:rPr lang="en-US" b="1">
                <a:solidFill>
                  <a:srgbClr val="FFFF00"/>
                </a:solidFill>
              </a:rPr>
              <a:t>Kicks from the Penalty Mark</a:t>
            </a:r>
          </a:p>
        </p:txBody>
      </p:sp>
      <p:sp>
        <p:nvSpPr>
          <p:cNvPr id="17411" name="Rectangle 3">
            <a:extLst>
              <a:ext uri="{FF2B5EF4-FFF2-40B4-BE49-F238E27FC236}">
                <a16:creationId xmlns:a16="http://schemas.microsoft.com/office/drawing/2014/main" id="{D0E70AC7-60EF-6EFF-CD8F-F682A9C33C20}"/>
              </a:ext>
            </a:extLst>
          </p:cNvPr>
          <p:cNvSpPr>
            <a:spLocks noGrp="1" noChangeArrowheads="1"/>
          </p:cNvSpPr>
          <p:nvPr>
            <p:ph type="body" idx="1"/>
          </p:nvPr>
        </p:nvSpPr>
        <p:spPr>
          <a:xfrm>
            <a:off x="457200" y="1600200"/>
            <a:ext cx="8229600" cy="5257800"/>
          </a:xfrm>
        </p:spPr>
        <p:txBody>
          <a:bodyPr/>
          <a:lstStyle/>
          <a:p>
            <a:pPr marL="990600" lvl="1" indent="-533400" eaLnBrk="1" hangingPunct="1">
              <a:defRPr/>
            </a:pPr>
            <a:r>
              <a:rPr lang="en-US"/>
              <a:t>If a team has fewer than ten available players at the end of the first set of kicks due to either injuries or disqualification, the coach must use all players who have not participated in the first five kicks.  The coach may then choose additional players from the first five kickers.</a:t>
            </a:r>
          </a:p>
          <a:p>
            <a:pPr marL="990600" lvl="1" indent="-533400" eaLnBrk="1" hangingPunct="1">
              <a:defRPr/>
            </a:pPr>
            <a:r>
              <a:rPr lang="en-US"/>
              <a:t>If the score remains tied, continue the sudden-victory kicks with the coach selecting </a:t>
            </a:r>
            <a:r>
              <a:rPr lang="en-US" u="sng"/>
              <a:t>any</a:t>
            </a:r>
            <a:r>
              <a:rPr lang="en-US"/>
              <a:t> five players to take the next set of alternating kicks.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p:cTn id="7" dur="1000" fill="hold"/>
                                        <p:tgtEl>
                                          <p:spTgt spid="17411">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7411">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741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741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nodeType="clickEffect">
                                  <p:stCondLst>
                                    <p:cond delay="0"/>
                                  </p:stCondLst>
                                  <p:childTnLst>
                                    <p:set>
                                      <p:cBhvr>
                                        <p:cTn id="14" dur="1" fill="hold">
                                          <p:stCondLst>
                                            <p:cond delay="0"/>
                                          </p:stCondLst>
                                        </p:cTn>
                                        <p:tgtEl>
                                          <p:spTgt spid="17411">
                                            <p:txEl>
                                              <p:pRg st="1" end="1"/>
                                            </p:txEl>
                                          </p:spTgt>
                                        </p:tgtEl>
                                        <p:attrNameLst>
                                          <p:attrName>style.visibility</p:attrName>
                                        </p:attrNameLst>
                                      </p:cBhvr>
                                      <p:to>
                                        <p:strVal val="visible"/>
                                      </p:to>
                                    </p:set>
                                    <p:anim calcmode="lin" valueType="num">
                                      <p:cBhvr>
                                        <p:cTn id="15" dur="1000" fill="hold"/>
                                        <p:tgtEl>
                                          <p:spTgt spid="17411">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17411">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17411">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7411">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B7950D74-6E5B-3F88-F507-E513F7E9F864}"/>
              </a:ext>
            </a:extLst>
          </p:cNvPr>
          <p:cNvSpPr>
            <a:spLocks noGrp="1" noChangeArrowheads="1"/>
          </p:cNvSpPr>
          <p:nvPr>
            <p:ph type="title"/>
          </p:nvPr>
        </p:nvSpPr>
        <p:spPr/>
        <p:txBody>
          <a:bodyPr/>
          <a:lstStyle/>
          <a:p>
            <a:pPr eaLnBrk="1" hangingPunct="1">
              <a:defRPr/>
            </a:pPr>
            <a:r>
              <a:rPr lang="en-US" b="1">
                <a:solidFill>
                  <a:srgbClr val="FFFF00"/>
                </a:solidFill>
              </a:rPr>
              <a:t>Kicks from the Penalty Mark</a:t>
            </a:r>
            <a:endParaRPr lang="en-US">
              <a:solidFill>
                <a:srgbClr val="FFFF00"/>
              </a:solidFill>
            </a:endParaRPr>
          </a:p>
        </p:txBody>
      </p:sp>
      <p:sp>
        <p:nvSpPr>
          <p:cNvPr id="10243" name="Rectangle 3">
            <a:extLst>
              <a:ext uri="{FF2B5EF4-FFF2-40B4-BE49-F238E27FC236}">
                <a16:creationId xmlns:a16="http://schemas.microsoft.com/office/drawing/2014/main" id="{E2744297-9DE2-76DA-AF02-CCD0E7FFDD6C}"/>
              </a:ext>
            </a:extLst>
          </p:cNvPr>
          <p:cNvSpPr>
            <a:spLocks noGrp="1" noChangeArrowheads="1"/>
          </p:cNvSpPr>
          <p:nvPr>
            <p:ph type="body" idx="1"/>
          </p:nvPr>
        </p:nvSpPr>
        <p:spPr>
          <a:xfrm>
            <a:off x="457200" y="1600200"/>
            <a:ext cx="8229600" cy="5257800"/>
          </a:xfrm>
        </p:spPr>
        <p:txBody>
          <a:bodyPr/>
          <a:lstStyle/>
          <a:p>
            <a:pPr marL="609600" indent="-609600" eaLnBrk="1" hangingPunct="1">
              <a:defRPr/>
            </a:pPr>
            <a:r>
              <a:rPr lang="en-US"/>
              <a:t>During all tie-breaker penalty kicks, the ball remains alive until its momentum is spent, it goes out of bounds, or it is re-touched by the kicker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31BCE53E-7160-A951-51E3-9401014692C3}"/>
              </a:ext>
            </a:extLst>
          </p:cNvPr>
          <p:cNvSpPr>
            <a:spLocks noGrp="1" noChangeArrowheads="1"/>
          </p:cNvSpPr>
          <p:nvPr>
            <p:ph type="title"/>
          </p:nvPr>
        </p:nvSpPr>
        <p:spPr/>
        <p:txBody>
          <a:bodyPr/>
          <a:lstStyle/>
          <a:p>
            <a:pPr eaLnBrk="1" hangingPunct="1">
              <a:defRPr/>
            </a:pPr>
            <a:r>
              <a:rPr lang="en-US" b="1">
                <a:solidFill>
                  <a:srgbClr val="FFFF00"/>
                </a:solidFill>
              </a:rPr>
              <a:t>Kicks from the Penalty Mark</a:t>
            </a:r>
          </a:p>
        </p:txBody>
      </p:sp>
      <p:sp>
        <p:nvSpPr>
          <p:cNvPr id="13315" name="Rectangle 3">
            <a:extLst>
              <a:ext uri="{FF2B5EF4-FFF2-40B4-BE49-F238E27FC236}">
                <a16:creationId xmlns:a16="http://schemas.microsoft.com/office/drawing/2014/main" id="{58252C92-15D2-45F2-1BF8-CC9E15E0E0AD}"/>
              </a:ext>
            </a:extLst>
          </p:cNvPr>
          <p:cNvSpPr>
            <a:spLocks noGrp="1" noChangeArrowheads="1"/>
          </p:cNvSpPr>
          <p:nvPr>
            <p:ph type="body" idx="1"/>
          </p:nvPr>
        </p:nvSpPr>
        <p:spPr/>
        <p:txBody>
          <a:bodyPr/>
          <a:lstStyle/>
          <a:p>
            <a:pPr marL="609600" indent="-609600" eaLnBrk="1" hangingPunct="1">
              <a:defRPr/>
            </a:pPr>
            <a:r>
              <a:rPr lang="en-US" b="1" dirty="0">
                <a:solidFill>
                  <a:srgbClr val="FFFF00"/>
                </a:solidFill>
              </a:rPr>
              <a:t>Cautioned Players</a:t>
            </a:r>
          </a:p>
          <a:p>
            <a:pPr marL="990600" lvl="1" indent="-533400" eaLnBrk="1" hangingPunct="1">
              <a:defRPr/>
            </a:pPr>
            <a:endParaRPr lang="en-US" dirty="0">
              <a:solidFill>
                <a:srgbClr val="FFFF00"/>
              </a:solidFill>
            </a:endParaRPr>
          </a:p>
          <a:p>
            <a:pPr marL="990600" lvl="1" indent="-533400" eaLnBrk="1" hangingPunct="1">
              <a:defRPr/>
            </a:pPr>
            <a:r>
              <a:rPr lang="en-US" dirty="0"/>
              <a:t>One of the five players listed to take a kick is cautioned </a:t>
            </a:r>
            <a:r>
              <a:rPr lang="en-US" b="1" dirty="0">
                <a:solidFill>
                  <a:srgbClr val="FF0000"/>
                </a:solidFill>
              </a:rPr>
              <a:t>before</a:t>
            </a:r>
            <a:r>
              <a:rPr lang="en-US" dirty="0"/>
              <a:t> he/she takes the kick.  </a:t>
            </a:r>
          </a:p>
          <a:p>
            <a:pPr marL="1371600" lvl="2" indent="-457200" eaLnBrk="1" hangingPunct="1">
              <a:defRPr/>
            </a:pPr>
            <a:r>
              <a:rPr lang="en-US" dirty="0"/>
              <a:t>S/he is not eligible to kick until the next set of five kicks.  Another eligible player not listed in that set of kicks must take the cautioned player's original turn.</a:t>
            </a:r>
          </a:p>
          <a:p>
            <a:pPr marL="609600" indent="-609600" eaLnBrk="1" hangingPunct="1">
              <a:defRPr/>
            </a:pPr>
            <a:endParaRPr lang="en-US" dirty="0"/>
          </a:p>
        </p:txBody>
      </p:sp>
    </p:spTree>
  </p:cSld>
  <p:clrMapOvr>
    <a:masterClrMapping/>
  </p:clrMapOvr>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247</TotalTime>
  <Words>771</Words>
  <Application>Microsoft Office PowerPoint</Application>
  <PresentationFormat>On-screen Show (4:3)</PresentationFormat>
  <Paragraphs>90</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Tahoma</vt:lpstr>
      <vt:lpstr>Wingdings</vt:lpstr>
      <vt:lpstr>Textured</vt:lpstr>
      <vt:lpstr>Sectional Games</vt:lpstr>
      <vt:lpstr>TIE GAME PROCEDURE </vt:lpstr>
      <vt:lpstr>OVERTIME</vt:lpstr>
      <vt:lpstr>Kicks from the Penalty Mark </vt:lpstr>
      <vt:lpstr>Kicks from the Penalty Mark</vt:lpstr>
      <vt:lpstr>Kicks from the Penalty Mark</vt:lpstr>
      <vt:lpstr>Kicks from the Penalty Mark</vt:lpstr>
      <vt:lpstr>Kicks from the Penalty Mark</vt:lpstr>
      <vt:lpstr>Kicks from the Penalty Mark</vt:lpstr>
      <vt:lpstr>Kicks from the Penalty Mark</vt:lpstr>
      <vt:lpstr>Kicks from the Penalty Mark</vt:lpstr>
      <vt:lpstr>Kicks from the Penalty Mark</vt:lpstr>
      <vt:lpstr>Things to Do for KFPM</vt:lpstr>
      <vt:lpstr>Things to Do for KFPM</vt:lpstr>
      <vt:lpstr>Record Keeping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Sectional Games</dc:title>
  <dc:creator>Jerry Fischoff</dc:creator>
  <cp:lastModifiedBy>Whitney Stark</cp:lastModifiedBy>
  <cp:revision>21</cp:revision>
  <dcterms:created xsi:type="dcterms:W3CDTF">2005-10-25T20:23:44Z</dcterms:created>
  <dcterms:modified xsi:type="dcterms:W3CDTF">2022-08-08T16:45:05Z</dcterms:modified>
</cp:coreProperties>
</file>